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103" d="100"/>
          <a:sy n="103" d="100"/>
        </p:scale>
        <p:origin x="150"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11/2/2016</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11/2/2016</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11/2/2016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11/2/2016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11/2/2016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11/2/2016</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11/2/2016</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11/2/2016</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Speed Dating ~</a:t>
            </a:r>
            <a:br>
              <a:rPr lang="en-US" dirty="0" smtClean="0"/>
            </a:br>
            <a:r>
              <a:rPr lang="en-US" dirty="0" smtClean="0"/>
              <a:t>with books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41286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idx="1"/>
          </p:nvPr>
        </p:nvSpPr>
        <p:spPr/>
      </p:sp>
      <p:sp>
        <p:nvSpPr>
          <p:cNvPr id="4" name="Title 3"/>
          <p:cNvSpPr>
            <a:spLocks noGrp="1"/>
          </p:cNvSpPr>
          <p:nvPr>
            <p:ph type="title"/>
          </p:nvPr>
        </p:nvSpPr>
        <p:spPr>
          <a:xfrm>
            <a:off x="1649226" y="58335"/>
            <a:ext cx="4984839" cy="1196670"/>
          </a:xfrm>
        </p:spPr>
        <p:txBody>
          <a:bodyPr/>
          <a:lstStyle/>
          <a:p>
            <a:r>
              <a:rPr lang="en-US" dirty="0" smtClean="0"/>
              <a:t>What is speed dating?</a:t>
            </a:r>
            <a:endParaRPr lang="en-US" dirty="0"/>
          </a:p>
        </p:txBody>
      </p:sp>
      <p:sp>
        <p:nvSpPr>
          <p:cNvPr id="6" name="Text Placeholder 5"/>
          <p:cNvSpPr>
            <a:spLocks noGrp="1"/>
          </p:cNvSpPr>
          <p:nvPr>
            <p:ph type="body" sz="half" idx="2"/>
          </p:nvPr>
        </p:nvSpPr>
        <p:spPr>
          <a:xfrm>
            <a:off x="1750597" y="1313340"/>
            <a:ext cx="4421318" cy="4933542"/>
          </a:xfrm>
        </p:spPr>
        <p:txBody>
          <a:bodyPr>
            <a:normAutofit/>
          </a:bodyPr>
          <a:lstStyle/>
          <a:p>
            <a:pPr marL="285750" indent="-285750">
              <a:buFont typeface="Wingdings" panose="05000000000000000000" pitchFamily="2" charset="2"/>
              <a:buChar char="v"/>
            </a:pPr>
            <a:r>
              <a:rPr lang="en-US" sz="1800" dirty="0" smtClean="0">
                <a:solidFill>
                  <a:schemeClr val="tx1"/>
                </a:solidFill>
                <a:latin typeface="Berlin Sans FB" panose="020E0602020502020306" pitchFamily="34" charset="0"/>
              </a:rPr>
              <a:t>First Impressions </a:t>
            </a:r>
          </a:p>
          <a:p>
            <a:pPr marL="742950" lvl="1" indent="-285750">
              <a:buFont typeface="Wingdings" panose="05000000000000000000" pitchFamily="2" charset="2"/>
              <a:buChar char="v"/>
            </a:pPr>
            <a:r>
              <a:rPr lang="en-US" sz="1800" dirty="0" smtClean="0">
                <a:solidFill>
                  <a:schemeClr val="tx1"/>
                </a:solidFill>
                <a:latin typeface="Berlin Sans FB" panose="020E0602020502020306" pitchFamily="34" charset="0"/>
              </a:rPr>
              <a:t>Looks </a:t>
            </a:r>
          </a:p>
          <a:p>
            <a:pPr marL="742950" lvl="1" indent="-285750">
              <a:buFont typeface="Wingdings" panose="05000000000000000000" pitchFamily="2" charset="2"/>
              <a:buChar char="v"/>
            </a:pPr>
            <a:r>
              <a:rPr lang="en-US" sz="1800" dirty="0" smtClean="0">
                <a:solidFill>
                  <a:schemeClr val="tx1"/>
                </a:solidFill>
                <a:latin typeface="Berlin Sans FB" panose="020E0602020502020306" pitchFamily="34" charset="0"/>
              </a:rPr>
              <a:t>Size</a:t>
            </a:r>
          </a:p>
          <a:p>
            <a:pPr marL="742950" lvl="1" indent="-285750">
              <a:buFont typeface="Wingdings" panose="05000000000000000000" pitchFamily="2" charset="2"/>
              <a:buChar char="v"/>
            </a:pPr>
            <a:r>
              <a:rPr lang="en-US" sz="1800" dirty="0" smtClean="0">
                <a:solidFill>
                  <a:schemeClr val="tx1"/>
                </a:solidFill>
                <a:latin typeface="Berlin Sans FB" panose="020E0602020502020306" pitchFamily="34" charset="0"/>
              </a:rPr>
              <a:t>Genre</a:t>
            </a:r>
          </a:p>
          <a:p>
            <a:pPr marL="742950" lvl="1" indent="-285750">
              <a:buFont typeface="Wingdings" panose="05000000000000000000" pitchFamily="2" charset="2"/>
              <a:buChar char="v"/>
            </a:pPr>
            <a:r>
              <a:rPr lang="en-US" sz="1800" dirty="0" smtClean="0">
                <a:solidFill>
                  <a:schemeClr val="tx1"/>
                </a:solidFill>
                <a:latin typeface="Berlin Sans FB" panose="020E0602020502020306" pitchFamily="34" charset="0"/>
              </a:rPr>
              <a:t>Age</a:t>
            </a:r>
          </a:p>
          <a:p>
            <a:pPr marL="285750" indent="-285750">
              <a:buFont typeface="Wingdings" panose="05000000000000000000" pitchFamily="2" charset="2"/>
              <a:buChar char="v"/>
            </a:pPr>
            <a:r>
              <a:rPr lang="en-US" sz="1800" dirty="0" smtClean="0">
                <a:solidFill>
                  <a:schemeClr val="tx1"/>
                </a:solidFill>
                <a:latin typeface="Berlin Sans FB" panose="020E0602020502020306" pitchFamily="34" charset="0"/>
              </a:rPr>
              <a:t>Getting to Know You</a:t>
            </a:r>
          </a:p>
          <a:p>
            <a:pPr marL="742950" lvl="1" indent="-285750">
              <a:buFont typeface="Wingdings" panose="05000000000000000000" pitchFamily="2" charset="2"/>
              <a:buChar char="v"/>
            </a:pPr>
            <a:r>
              <a:rPr lang="en-US" sz="1800" dirty="0" smtClean="0">
                <a:solidFill>
                  <a:schemeClr val="tx1"/>
                </a:solidFill>
                <a:latin typeface="Berlin Sans FB" panose="020E0602020502020306" pitchFamily="34" charset="0"/>
              </a:rPr>
              <a:t>Read Summary on back or inside flap</a:t>
            </a:r>
          </a:p>
          <a:p>
            <a:pPr marL="742950" lvl="1" indent="-285750">
              <a:buFont typeface="Wingdings" panose="05000000000000000000" pitchFamily="2" charset="2"/>
              <a:buChar char="v"/>
            </a:pPr>
            <a:r>
              <a:rPr lang="en-US" sz="1800" dirty="0" smtClean="0">
                <a:solidFill>
                  <a:schemeClr val="tx1"/>
                </a:solidFill>
                <a:latin typeface="Berlin Sans FB" panose="020E0602020502020306" pitchFamily="34" charset="0"/>
              </a:rPr>
              <a:t>Find out the author</a:t>
            </a:r>
          </a:p>
          <a:p>
            <a:pPr marL="285750" indent="-285750">
              <a:buFont typeface="Wingdings" panose="05000000000000000000" pitchFamily="2" charset="2"/>
              <a:buChar char="v"/>
            </a:pPr>
            <a:r>
              <a:rPr lang="en-US" sz="1800" dirty="0" smtClean="0">
                <a:solidFill>
                  <a:schemeClr val="tx1"/>
                </a:solidFill>
                <a:latin typeface="Berlin Sans FB" panose="020E0602020502020306" pitchFamily="34" charset="0"/>
              </a:rPr>
              <a:t>Sometimes You Find a Match, Sometimes You Don’t</a:t>
            </a:r>
          </a:p>
          <a:p>
            <a:pPr marL="742950" lvl="1" indent="-285750">
              <a:buFont typeface="Wingdings" panose="05000000000000000000" pitchFamily="2" charset="2"/>
              <a:buChar char="v"/>
            </a:pPr>
            <a:r>
              <a:rPr lang="en-US" sz="1800" dirty="0" smtClean="0">
                <a:solidFill>
                  <a:schemeClr val="tx1"/>
                </a:solidFill>
                <a:latin typeface="Berlin Sans FB" panose="020E0602020502020306" pitchFamily="34" charset="0"/>
              </a:rPr>
              <a:t>Do you have “chemistry”?</a:t>
            </a:r>
            <a:endParaRPr lang="en-US" sz="1800" dirty="0">
              <a:solidFill>
                <a:schemeClr val="tx1"/>
              </a:solidFill>
              <a:latin typeface="Berlin Sans FB" panose="020E0602020502020306" pitchFamily="34" charset="0"/>
            </a:endParaRPr>
          </a:p>
        </p:txBody>
      </p:sp>
      <p:pic>
        <p:nvPicPr>
          <p:cNvPr id="1026" name="Picture 2" descr="Image result for lo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65228">
            <a:off x="8176026" y="486056"/>
            <a:ext cx="2585811" cy="13502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rot="645870">
            <a:off x="8502840" y="2643685"/>
            <a:ext cx="3387014" cy="1446550"/>
          </a:xfrm>
          <a:prstGeom prst="rect">
            <a:avLst/>
          </a:prstGeom>
          <a:noFill/>
        </p:spPr>
        <p:txBody>
          <a:bodyPr wrap="square" rtlCol="0">
            <a:spAutoFit/>
          </a:bodyPr>
          <a:lstStyle/>
          <a:p>
            <a:r>
              <a:rPr lang="en-US" sz="4400" b="1" dirty="0" smtClean="0">
                <a:solidFill>
                  <a:schemeClr val="bg1"/>
                </a:solidFill>
                <a:latin typeface="Juice ITC" panose="04040403040A02020202" pitchFamily="82" charset="0"/>
              </a:rPr>
              <a:t>Need More Time Together…..</a:t>
            </a:r>
            <a:endParaRPr lang="en-US" sz="4400" b="1" dirty="0">
              <a:solidFill>
                <a:schemeClr val="bg1"/>
              </a:solidFill>
              <a:latin typeface="Juice ITC" panose="04040403040A02020202" pitchFamily="82" charset="0"/>
            </a:endParaRPr>
          </a:p>
        </p:txBody>
      </p:sp>
      <p:pic>
        <p:nvPicPr>
          <p:cNvPr id="1028" name="Picture 4" descr="Image result for thumbs down nope"/>
          <p:cNvPicPr>
            <a:picLocks noChangeAspect="1" noChangeArrowheads="1"/>
          </p:cNvPicPr>
          <p:nvPr/>
        </p:nvPicPr>
        <p:blipFill rotWithShape="1">
          <a:blip r:embed="rId3">
            <a:extLst>
              <a:ext uri="{28A0092B-C50C-407E-A947-70E740481C1C}">
                <a14:useLocalDpi xmlns:a14="http://schemas.microsoft.com/office/drawing/2010/main" val="0"/>
              </a:ext>
            </a:extLst>
          </a:blip>
          <a:srcRect l="3351" t="9249" r="3424" b="7615"/>
          <a:stretch/>
        </p:blipFill>
        <p:spPr bwMode="auto">
          <a:xfrm>
            <a:off x="8397552" y="4963886"/>
            <a:ext cx="2939143" cy="1203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3944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2929" y="727788"/>
            <a:ext cx="8187071" cy="5234473"/>
          </a:xfrm>
        </p:spPr>
        <p:txBody>
          <a:bodyPr>
            <a:normAutofit fontScale="90000"/>
          </a:bodyPr>
          <a:lstStyle/>
          <a:p>
            <a:r>
              <a:rPr lang="en-US" sz="3200" u="sng" dirty="0" smtClean="0"/>
              <a:t>Speed Dating Do’s and Don’ts</a:t>
            </a:r>
            <a:r>
              <a:rPr lang="en-US" sz="3200" dirty="0" smtClean="0"/>
              <a:t/>
            </a:r>
            <a:br>
              <a:rPr lang="en-US" sz="3200" dirty="0" smtClean="0"/>
            </a:br>
            <a:r>
              <a:rPr lang="en-US" sz="3200" dirty="0" smtClean="0"/>
              <a:t/>
            </a:r>
            <a:br>
              <a:rPr lang="en-US" sz="3200" dirty="0" smtClean="0"/>
            </a:br>
            <a:r>
              <a:rPr lang="en-US" sz="1800" dirty="0" smtClean="0"/>
              <a:t>1.</a:t>
            </a:r>
            <a:r>
              <a:rPr lang="en-US" sz="1800" dirty="0" smtClean="0">
                <a:latin typeface="Berlin Sans FB" panose="020E0602020502020306" pitchFamily="34" charset="0"/>
              </a:rPr>
              <a:t>once the 5 minute reading time</a:t>
            </a:r>
            <a:br>
              <a:rPr lang="en-US" sz="1800" dirty="0" smtClean="0">
                <a:latin typeface="Berlin Sans FB" panose="020E0602020502020306" pitchFamily="34" charset="0"/>
              </a:rPr>
            </a:br>
            <a:r>
              <a:rPr lang="en-US" sz="1800" dirty="0" smtClean="0">
                <a:latin typeface="Berlin Sans FB" panose="020E0602020502020306" pitchFamily="34" charset="0"/>
              </a:rPr>
              <a:t>   starts, focus only on your “date”</a:t>
            </a:r>
            <a:br>
              <a:rPr lang="en-US" sz="1800" dirty="0" smtClean="0">
                <a:latin typeface="Berlin Sans FB" panose="020E0602020502020306" pitchFamily="34" charset="0"/>
              </a:rPr>
            </a:br>
            <a:r>
              <a:rPr lang="en-US" sz="1800" dirty="0" smtClean="0">
                <a:latin typeface="Berlin Sans FB" panose="020E0602020502020306" pitchFamily="34" charset="0"/>
              </a:rPr>
              <a:t/>
            </a:r>
            <a:br>
              <a:rPr lang="en-US" sz="1800" dirty="0" smtClean="0">
                <a:latin typeface="Berlin Sans FB" panose="020E0602020502020306" pitchFamily="34" charset="0"/>
              </a:rPr>
            </a:br>
            <a:r>
              <a:rPr lang="en-US" sz="1800" dirty="0" smtClean="0">
                <a:latin typeface="Berlin Sans FB" panose="020E0602020502020306" pitchFamily="34" charset="0"/>
              </a:rPr>
              <a:t>2.If you don’t find a match, keep </a:t>
            </a:r>
            <a:br>
              <a:rPr lang="en-US" sz="1800" dirty="0" smtClean="0">
                <a:latin typeface="Berlin Sans FB" panose="020E0602020502020306" pitchFamily="34" charset="0"/>
              </a:rPr>
            </a:br>
            <a:r>
              <a:rPr lang="en-US" sz="1800" dirty="0" smtClean="0">
                <a:latin typeface="Berlin Sans FB" panose="020E0602020502020306" pitchFamily="34" charset="0"/>
              </a:rPr>
              <a:t>  looking</a:t>
            </a:r>
            <a:br>
              <a:rPr lang="en-US" sz="1800" dirty="0" smtClean="0">
                <a:latin typeface="Berlin Sans FB" panose="020E0602020502020306" pitchFamily="34" charset="0"/>
              </a:rPr>
            </a:br>
            <a:r>
              <a:rPr lang="en-US" sz="1800" dirty="0" smtClean="0">
                <a:latin typeface="Berlin Sans FB" panose="020E0602020502020306" pitchFamily="34" charset="0"/>
              </a:rPr>
              <a:t/>
            </a:r>
            <a:br>
              <a:rPr lang="en-US" sz="1800" dirty="0" smtClean="0">
                <a:latin typeface="Berlin Sans FB" panose="020E0602020502020306" pitchFamily="34" charset="0"/>
              </a:rPr>
            </a:br>
            <a:r>
              <a:rPr lang="en-US" sz="1800" dirty="0" smtClean="0">
                <a:latin typeface="Berlin Sans FB" panose="020E0602020502020306" pitchFamily="34" charset="0"/>
              </a:rPr>
              <a:t>3.Found a book you like? Keep it with</a:t>
            </a:r>
            <a:br>
              <a:rPr lang="en-US" sz="1800" dirty="0" smtClean="0">
                <a:latin typeface="Berlin Sans FB" panose="020E0602020502020306" pitchFamily="34" charset="0"/>
              </a:rPr>
            </a:br>
            <a:r>
              <a:rPr lang="en-US" sz="1800" dirty="0">
                <a:latin typeface="Berlin Sans FB" panose="020E0602020502020306" pitchFamily="34" charset="0"/>
              </a:rPr>
              <a:t> </a:t>
            </a:r>
            <a:r>
              <a:rPr lang="en-US" sz="1800" dirty="0" smtClean="0">
                <a:latin typeface="Berlin Sans FB" panose="020E0602020502020306" pitchFamily="34" charset="0"/>
              </a:rPr>
              <a:t> you while you scope out the other </a:t>
            </a:r>
            <a:br>
              <a:rPr lang="en-US" sz="1800" dirty="0" smtClean="0">
                <a:latin typeface="Berlin Sans FB" panose="020E0602020502020306" pitchFamily="34" charset="0"/>
              </a:rPr>
            </a:br>
            <a:r>
              <a:rPr lang="en-US" sz="1800" dirty="0" smtClean="0">
                <a:latin typeface="Berlin Sans FB" panose="020E0602020502020306" pitchFamily="34" charset="0"/>
              </a:rPr>
              <a:t>  books, you never know if you might </a:t>
            </a:r>
            <a:br>
              <a:rPr lang="en-US" sz="1800" dirty="0" smtClean="0">
                <a:latin typeface="Berlin Sans FB" panose="020E0602020502020306" pitchFamily="34" charset="0"/>
              </a:rPr>
            </a:br>
            <a:r>
              <a:rPr lang="en-US" sz="1800" dirty="0">
                <a:latin typeface="Berlin Sans FB" panose="020E0602020502020306" pitchFamily="34" charset="0"/>
              </a:rPr>
              <a:t> </a:t>
            </a:r>
            <a:r>
              <a:rPr lang="en-US" sz="1800" dirty="0" smtClean="0">
                <a:latin typeface="Berlin Sans FB" panose="020E0602020502020306" pitchFamily="34" charset="0"/>
              </a:rPr>
              <a:t> find something better</a:t>
            </a:r>
            <a:br>
              <a:rPr lang="en-US" sz="1800" dirty="0" smtClean="0">
                <a:latin typeface="Berlin Sans FB" panose="020E0602020502020306" pitchFamily="34" charset="0"/>
              </a:rPr>
            </a:br>
            <a:r>
              <a:rPr lang="en-US" sz="1800" dirty="0" smtClean="0">
                <a:latin typeface="Berlin Sans FB" panose="020E0602020502020306" pitchFamily="34" charset="0"/>
              </a:rPr>
              <a:t/>
            </a:r>
            <a:br>
              <a:rPr lang="en-US" sz="1800" dirty="0" smtClean="0">
                <a:latin typeface="Berlin Sans FB" panose="020E0602020502020306" pitchFamily="34" charset="0"/>
              </a:rPr>
            </a:br>
            <a:r>
              <a:rPr lang="en-US" sz="1800" dirty="0" smtClean="0">
                <a:latin typeface="Berlin Sans FB" panose="020E0602020502020306" pitchFamily="34" charset="0"/>
              </a:rPr>
              <a:t>4.Be respectful of your date and the</a:t>
            </a:r>
            <a:br>
              <a:rPr lang="en-US" sz="1800" dirty="0" smtClean="0">
                <a:latin typeface="Berlin Sans FB" panose="020E0602020502020306" pitchFamily="34" charset="0"/>
              </a:rPr>
            </a:br>
            <a:r>
              <a:rPr lang="en-US" sz="1800" dirty="0">
                <a:latin typeface="Berlin Sans FB" panose="020E0602020502020306" pitchFamily="34" charset="0"/>
              </a:rPr>
              <a:t> </a:t>
            </a:r>
            <a:r>
              <a:rPr lang="en-US" sz="1800" dirty="0" smtClean="0">
                <a:latin typeface="Berlin Sans FB" panose="020E0602020502020306" pitchFamily="34" charset="0"/>
              </a:rPr>
              <a:t> dates of others</a:t>
            </a:r>
            <a:br>
              <a:rPr lang="en-US" sz="1800" dirty="0" smtClean="0">
                <a:latin typeface="Berlin Sans FB" panose="020E0602020502020306" pitchFamily="34" charset="0"/>
              </a:rPr>
            </a:br>
            <a:r>
              <a:rPr lang="en-US" sz="1800" dirty="0" smtClean="0">
                <a:latin typeface="Berlin Sans FB" panose="020E0602020502020306" pitchFamily="34" charset="0"/>
              </a:rPr>
              <a:t/>
            </a:r>
            <a:br>
              <a:rPr lang="en-US" sz="1800" dirty="0" smtClean="0">
                <a:latin typeface="Berlin Sans FB" panose="020E0602020502020306" pitchFamily="34" charset="0"/>
              </a:rPr>
            </a:br>
            <a:r>
              <a:rPr lang="en-US" sz="1800" dirty="0" smtClean="0">
                <a:latin typeface="Berlin Sans FB" panose="020E0602020502020306" pitchFamily="34" charset="0"/>
              </a:rPr>
              <a:t>5.do not change books once the 5 </a:t>
            </a:r>
            <a:br>
              <a:rPr lang="en-US" sz="1800" dirty="0" smtClean="0">
                <a:latin typeface="Berlin Sans FB" panose="020E0602020502020306" pitchFamily="34" charset="0"/>
              </a:rPr>
            </a:br>
            <a:r>
              <a:rPr lang="en-US" sz="1800" dirty="0">
                <a:latin typeface="Berlin Sans FB" panose="020E0602020502020306" pitchFamily="34" charset="0"/>
              </a:rPr>
              <a:t> </a:t>
            </a:r>
            <a:r>
              <a:rPr lang="en-US" sz="1800" dirty="0" smtClean="0">
                <a:latin typeface="Berlin Sans FB" panose="020E0602020502020306" pitchFamily="34" charset="0"/>
              </a:rPr>
              <a:t> minutes starts</a:t>
            </a:r>
            <a:br>
              <a:rPr lang="en-US" sz="1800" dirty="0" smtClean="0">
                <a:latin typeface="Berlin Sans FB" panose="020E0602020502020306" pitchFamily="34" charset="0"/>
              </a:rPr>
            </a:br>
            <a:r>
              <a:rPr lang="en-US" sz="1800" dirty="0" smtClean="0">
                <a:latin typeface="Berlin Sans FB" panose="020E0602020502020306" pitchFamily="34" charset="0"/>
              </a:rPr>
              <a:t/>
            </a:r>
            <a:br>
              <a:rPr lang="en-US" sz="1800" dirty="0" smtClean="0">
                <a:latin typeface="Berlin Sans FB" panose="020E0602020502020306" pitchFamily="34" charset="0"/>
              </a:rPr>
            </a:br>
            <a:r>
              <a:rPr lang="en-US" sz="1800" dirty="0" smtClean="0">
                <a:latin typeface="Berlin Sans FB" panose="020E0602020502020306" pitchFamily="34" charset="0"/>
              </a:rPr>
              <a:t>6.Focus only on your “date”</a:t>
            </a:r>
            <a:br>
              <a:rPr lang="en-US" sz="1800" dirty="0" smtClean="0">
                <a:latin typeface="Berlin Sans FB" panose="020E0602020502020306" pitchFamily="34" charset="0"/>
              </a:rPr>
            </a:br>
            <a:r>
              <a:rPr lang="en-US" sz="1800" dirty="0" smtClean="0">
                <a:latin typeface="Berlin Sans FB" panose="020E0602020502020306" pitchFamily="34" charset="0"/>
              </a:rPr>
              <a:t>   Do not talk during the 5 minute </a:t>
            </a:r>
            <a:br>
              <a:rPr lang="en-US" sz="1800" dirty="0" smtClean="0">
                <a:latin typeface="Berlin Sans FB" panose="020E0602020502020306" pitchFamily="34" charset="0"/>
              </a:rPr>
            </a:br>
            <a:r>
              <a:rPr lang="en-US" sz="1800" dirty="0">
                <a:latin typeface="Berlin Sans FB" panose="020E0602020502020306" pitchFamily="34" charset="0"/>
              </a:rPr>
              <a:t> </a:t>
            </a:r>
            <a:r>
              <a:rPr lang="en-US" sz="1800" dirty="0" smtClean="0">
                <a:latin typeface="Berlin Sans FB" panose="020E0602020502020306" pitchFamily="34" charset="0"/>
              </a:rPr>
              <a:t>  reading time.</a:t>
            </a:r>
            <a:br>
              <a:rPr lang="en-US" sz="1800" dirty="0" smtClean="0">
                <a:latin typeface="Berlin Sans FB" panose="020E0602020502020306" pitchFamily="34" charset="0"/>
              </a:rPr>
            </a:br>
            <a:endParaRPr lang="en-US" sz="1800" dirty="0">
              <a:latin typeface="Berlin Sans FB" panose="020E0602020502020306" pitchFamily="34" charset="0"/>
            </a:endParaRPr>
          </a:p>
        </p:txBody>
      </p:sp>
    </p:spTree>
    <p:extLst>
      <p:ext uri="{BB962C8B-B14F-4D97-AF65-F5344CB8AC3E}">
        <p14:creationId xmlns:p14="http://schemas.microsoft.com/office/powerpoint/2010/main" val="1287791520"/>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docProps/app.xml><?xml version="1.0" encoding="utf-8"?>
<Properties xmlns="http://schemas.openxmlformats.org/officeDocument/2006/extended-properties" xmlns:vt="http://schemas.openxmlformats.org/officeDocument/2006/docPropsVTypes">
  <Template>TM10001106[[fn=Badge]]</Template>
  <TotalTime>49</TotalTime>
  <Words>54</Words>
  <Application>Microsoft Office PowerPoint</Application>
  <PresentationFormat>Widescreen</PresentationFormat>
  <Paragraphs>14</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Arial</vt:lpstr>
      <vt:lpstr>Berlin Sans FB</vt:lpstr>
      <vt:lpstr>Gill Sans MT</vt:lpstr>
      <vt:lpstr>Impact</vt:lpstr>
      <vt:lpstr>Juice ITC</vt:lpstr>
      <vt:lpstr>Wingdings</vt:lpstr>
      <vt:lpstr>Badge</vt:lpstr>
      <vt:lpstr>Speed Dating ~ with books</vt:lpstr>
      <vt:lpstr>What is speed dating?</vt:lpstr>
      <vt:lpstr>Speed Dating Do’s and Don’ts  1.once the 5 minute reading time    starts, focus only on your “date”  2.If you don’t find a match, keep    looking  3.Found a book you like? Keep it with   you while you scope out the other    books, you never know if you might    find something better  4.Be respectful of your date and the   dates of others  5.do not change books once the 5    minutes starts  6.Focus only on your “date”    Do not talk during the 5 minute     reading time. </vt:lpstr>
    </vt:vector>
  </TitlesOfParts>
  <Company>Pasadena Independent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Speed Dating ~ with books</dc:title>
  <dc:creator>Elaine Baker</dc:creator>
  <cp:lastModifiedBy>Elaine Baker</cp:lastModifiedBy>
  <cp:revision>6</cp:revision>
  <dcterms:created xsi:type="dcterms:W3CDTF">2016-11-02T17:51:02Z</dcterms:created>
  <dcterms:modified xsi:type="dcterms:W3CDTF">2016-11-02T18:45:38Z</dcterms:modified>
</cp:coreProperties>
</file>