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9" r:id="rId4"/>
    <p:sldId id="265" r:id="rId5"/>
    <p:sldId id="259" r:id="rId6"/>
    <p:sldId id="260" r:id="rId7"/>
    <p:sldId id="262" r:id="rId8"/>
    <p:sldId id="261" r:id="rId9"/>
    <p:sldId id="263" r:id="rId10"/>
    <p:sldId id="264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EF823E1-D023-44AF-BC49-BEC750555F00}">
          <p14:sldIdLst>
            <p14:sldId id="256"/>
          </p14:sldIdLst>
        </p14:section>
        <p14:section name="Untitled Section" id="{D6D3E878-ABC2-4AA5-A2CB-1ECD89C269AC}">
          <p14:sldIdLst>
            <p14:sldId id="258"/>
            <p14:sldId id="269"/>
            <p14:sldId id="265"/>
            <p14:sldId id="259"/>
            <p14:sldId id="260"/>
            <p14:sldId id="262"/>
            <p14:sldId id="261"/>
            <p14:sldId id="263"/>
            <p14:sldId id="264"/>
            <p14:sldId id="266"/>
            <p14:sldId id="267"/>
            <p14:sldId id="268"/>
            <p14:sldId id="27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>
      <p:cViewPr varScale="1">
        <p:scale>
          <a:sx n="69" d="100"/>
          <a:sy n="69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D09ACBF-AB30-4DFD-A3A2-CB4D83693564}" type="datetimeFigureOut">
              <a:rPr lang="en-US" smtClean="0"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A980D89-94BC-4242-9C41-C8F4CDEEFF7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vimeo.com/6179596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sites.google.com/" TargetMode="Externa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hyperlink" Target="http://www.weebly.com/" TargetMode="External"/><Relationship Id="rId2" Type="http://schemas.openxmlformats.org/officeDocument/2006/relationships/hyperlink" Target="http://www.remind101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ducatorpages.com/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openxmlformats.org/officeDocument/2006/relationships/hyperlink" Target="http://www.wix.com/" TargetMode="External"/><Relationship Id="rId4" Type="http://schemas.openxmlformats.org/officeDocument/2006/relationships/hyperlink" Target="http://cel.ly/" TargetMode="External"/><Relationship Id="rId9" Type="http://schemas.openxmlformats.org/officeDocument/2006/relationships/image" Target="../media/image6.png"/><Relationship Id="rId14" Type="http://schemas.openxmlformats.org/officeDocument/2006/relationships/hyperlink" Target="http://www.edmodo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://prezi.com/" TargetMode="External"/><Relationship Id="rId7" Type="http://schemas.openxmlformats.org/officeDocument/2006/relationships/hyperlink" Target="http://www.slideshare.net/" TargetMode="External"/><Relationship Id="rId12" Type="http://schemas.openxmlformats.org/officeDocument/2006/relationships/image" Target="../media/image18.png"/><Relationship Id="rId2" Type="http://schemas.openxmlformats.org/officeDocument/2006/relationships/hyperlink" Target="http://prezi.com/7izgr3z_9iwf/battlestar-galactica-templat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liderocket.com/" TargetMode="External"/><Relationship Id="rId11" Type="http://schemas.openxmlformats.org/officeDocument/2006/relationships/image" Target="../media/image17.png"/><Relationship Id="rId5" Type="http://schemas.openxmlformats.org/officeDocument/2006/relationships/hyperlink" Target="http://edu.glogster.com/" TargetMode="External"/><Relationship Id="rId10" Type="http://schemas.openxmlformats.org/officeDocument/2006/relationships/image" Target="../media/image16.png"/><Relationship Id="rId4" Type="http://schemas.openxmlformats.org/officeDocument/2006/relationships/hyperlink" Target="http://www.voki.com/" TargetMode="Externa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hyperlink" Target="http://padlet.com/" TargetMode="External"/><Relationship Id="rId18" Type="http://schemas.openxmlformats.org/officeDocument/2006/relationships/image" Target="../media/image27.png"/><Relationship Id="rId3" Type="http://schemas.openxmlformats.org/officeDocument/2006/relationships/hyperlink" Target="http://www.todaysmeet.com/" TargetMode="External"/><Relationship Id="rId7" Type="http://schemas.openxmlformats.org/officeDocument/2006/relationships/hyperlink" Target="http://edublogs.org/" TargetMode="External"/><Relationship Id="rId12" Type="http://schemas.openxmlformats.org/officeDocument/2006/relationships/image" Target="../media/image24.png"/><Relationship Id="rId17" Type="http://schemas.openxmlformats.org/officeDocument/2006/relationships/hyperlink" Target="http://www.livebinders.com/" TargetMode="External"/><Relationship Id="rId2" Type="http://schemas.openxmlformats.org/officeDocument/2006/relationships/image" Target="../media/image19.jpe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hyperlink" Target="http://noteapp.com/" TargetMode="External"/><Relationship Id="rId5" Type="http://schemas.openxmlformats.org/officeDocument/2006/relationships/hyperlink" Target="http://www.wikispaces.com/content/teacher" TargetMode="External"/><Relationship Id="rId15" Type="http://schemas.openxmlformats.org/officeDocument/2006/relationships/hyperlink" Target="http://www.evernote.com/" TargetMode="External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hyperlink" Target="http://www.pinterest.com/360edu/blogs-for-educators/" TargetMode="External"/><Relationship Id="rId1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ach-nology.com/web_tools/rubrics/research/" TargetMode="External"/><Relationship Id="rId2" Type="http://schemas.openxmlformats.org/officeDocument/2006/relationships/hyperlink" Target="http://rubistar.4teachers.or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ocio.osu.edu/elearning/toolbox/brief/grading-in-microsoft-word/6-things-you-should-know-about-grading-in-microsoft-word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modo.com/" TargetMode="External"/><Relationship Id="rId2" Type="http://schemas.openxmlformats.org/officeDocument/2006/relationships/hyperlink" Target="https://www.coursesites.com/webapps/Bb-sites-course-creation-BBLEARN/pages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hyperlink" Target="http://www.freetech4teachers.com/2011/02/seven-free-platforms-for-teaching.html" TargetMode="External"/><Relationship Id="rId4" Type="http://schemas.openxmlformats.org/officeDocument/2006/relationships/hyperlink" Target="http://www.moodl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895600"/>
            <a:ext cx="8686800" cy="1295400"/>
          </a:xfrm>
        </p:spPr>
        <p:txBody>
          <a:bodyPr/>
          <a:lstStyle/>
          <a:p>
            <a:r>
              <a:rPr lang="en-US" dirty="0" smtClean="0"/>
              <a:t>Going Paperless in the Classroom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04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Going Paperless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Increases organization</a:t>
            </a:r>
          </a:p>
          <a:p>
            <a:r>
              <a:rPr lang="en-US" dirty="0" smtClean="0"/>
              <a:t>Due date is easy to measure</a:t>
            </a:r>
          </a:p>
          <a:p>
            <a:r>
              <a:rPr lang="en-US" dirty="0" smtClean="0"/>
              <a:t>The teacher is in control of the work handed in</a:t>
            </a:r>
          </a:p>
          <a:p>
            <a:r>
              <a:rPr lang="en-US" dirty="0" smtClean="0"/>
              <a:t>Papers are not lost</a:t>
            </a:r>
          </a:p>
          <a:p>
            <a:r>
              <a:rPr lang="en-US" dirty="0" smtClean="0"/>
              <a:t>Increases </a:t>
            </a:r>
            <a:r>
              <a:rPr lang="en-US" dirty="0" smtClean="0"/>
              <a:t>efficiency</a:t>
            </a:r>
          </a:p>
          <a:p>
            <a:r>
              <a:rPr lang="en-US" dirty="0" smtClean="0"/>
              <a:t>Documents feedback</a:t>
            </a:r>
          </a:p>
          <a:p>
            <a:r>
              <a:rPr lang="en-US" dirty="0" smtClean="0"/>
              <a:t>Increases student </a:t>
            </a:r>
            <a:br>
              <a:rPr lang="en-US" dirty="0" smtClean="0"/>
            </a:br>
            <a:r>
              <a:rPr lang="en-US" dirty="0" smtClean="0"/>
              <a:t>responsibility</a:t>
            </a:r>
          </a:p>
          <a:p>
            <a:r>
              <a:rPr lang="en-US" dirty="0" smtClean="0"/>
              <a:t>Increases relevant</a:t>
            </a:r>
            <a:br>
              <a:rPr lang="en-US" dirty="0" smtClean="0"/>
            </a:br>
            <a:r>
              <a:rPr lang="en-US" dirty="0" smtClean="0"/>
              <a:t>technology skills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AutoShape 2" descr="data:image/jpeg;base64,/9j/4AAQSkZJRgABAQAAAQABAAD/2wCEAAkGBxMTEhUUExQWFRUUFBcUFRUYFxgXFhQXFBQXFxQUFRccHSggGBolHBQUITEhJSkrLi4uFx8zODMsNygtLiwBCgoKDg0OFxAQGywkHyQsLywsLCwsLCwsLCwsLCwsLCwsLCwsLCwsLCwsLCwsLCwsLCwsLCwsLCwsLCwsLCwsLP/AABEIAO4A1AMBIgACEQEDEQH/xAAbAAABBQEBAAAAAAAAAAAAAAAFAQIDBAYAB//EAEQQAAEDAQUDCAYIBAcBAQEAAAEAAhEDBBIhMUEFUXEGEyJhgZGhsRRCUpLB0RUyQ1OCwtLhI3KisgcWM2Jj4vCTc1T/xAAZAQADAQEBAAAAAAAAAAAAAAAAAQIDBAX/xAAkEQACAgIDAAMBAAMBAAAAAAAAAQIRAyESEzEiQVEEYYHwFP/aAAwDAQACEQMRAD8A0d1jsongqlagJ07ERFKmMlE6m2c8V6yZwNA6rY4EjEKNtm3okagEjRVoEq02Kiq+kAoXIhzTSc4UbrHuKrkKiiUkKZ9GFHCokZCSFJCWEARQkKkISEJgRwkhSQuhKx0RFqbCnITLqdhRFCaQpbq40zuQIhhdCluKT0R/su7iiwKpC66iX0VVAvFhiJxjLvUOkQEuSfg6J9i2gU6jXkxBx4bluKfLKiAQZEDDCQV54KakoNF4SVlkwxntlxm4+G6o8oHVKjHMm7ehw04rWtrhYbZLMiBhoRh4I+2oQFw5YK6R1Qb+w36Q1csxUtjgVyz6i+QEbQcEypTcPV7Vfc5N5wb13cmclAipScdFXdZz+y0DiNQU0U2EzKpTJ4gOnRduVhgEYohXLdAJQ6qXdXFNOxNUV6zBKruaFYqBRFqtEkRYmlqmhddVCIbqSFYFI6Insvk/UrZEN459ymU1FWxqLfgEuJC1Gtp7Cq0IvAEHVuPYqBobwQhTT2iqa9Kl1Nuqw6kU0sVWIZRwK2ezOTFOowOqky4dFo03SspYqtx4dExotns3lKIxbC587nXxNMXH7J9k8kWUnlxM+zvCPCxU/ZHchdblJTAmJO5IzlCCMsVxSWWW2dKcFpBS0WGm8Q5og59fUsttPkaHFxYQPZAERxRF+2jifJVfpuofVIVY1kj4KXB+lGw8k4aRUukobauSbxJa4dQIjxWwsVoc/NW30HaKu+cXti6otGUsmxKgYG3zwiAjlmoOa3pGSidnonVdWaFnLK5elqCRn7Qx04BctAyiyEiOwOJhqlYH1vBI7qg9YwSuotGWKnojc1dxxlB7370xtRwOKt2ojVpneqRCpbJYtatuULnlTMYV1SmVWhEEroBTgUt3qTAdTswIlTU7HeMRd60lOm7gi9kYwNAcCTqdf2WcpUVFWFtgWZjGBpALt+qO02gZCEI2dSp0ukTmNTkrFfbdMYA3juC8+acpaOyLSWy7Up3jiMEI27sRtRhIJa4YiMiY1VmptbDojj1KpWt5I47hkpUnBjaUkYmrSc0w4JhYOC0pptmRe7cuzBBbfZXYuGTc+qcvNd+PPGbo5Z4nFWUalCNVf2NYDVdF67HVmqOIRKwbSLHAwBvWs7rREavZsNm8nqVPE9MnU6cERq2Sm4QWjuQWjt8EKV+1REyvOlHI3s7E41ojfshofgOjxUlaygYSoDtRucqpadqA556K1GbFyigrZ6waMElfakZLKWm3Pnok9iq1bW4iJK0X897Zm81Gs+mY9ZLZ3ucZnBZClW3q1Tt7hgHYblTwV4JZf02za8ahcsWbU44yexKs/wDzmnaUhW3EqdlsdvQf0lS07VC7XE5A0y0EpL3UqVGuT6qssrZSIUNDHOYDpioajCFcbWG9c6oCMkrCgdcJUgpuGYPcitgs7SQXeK1Nj5rqJ61GTNx+i4Yr+zB804gu0HWkp1C3et/XoUi0tgAHOAMVlNo2Hm3EtxacurqSx5lPVDnicdgx1oJ1KaKpT3idFHdWyox2Fdl1XXXuzi60CQJmTrgTgFaL3OxdPaR5gJuyWuZSkGC8zxAw85UlWrVyvEdrv1Lz8yubO7FqKIxVGse9PwVS1V2kPGOm+MHjJWGscc3T3n86AcpbS6z3agbIc8Me0SS9hmRGjgQCI3KYLjJMqW00OrYpjWIhs40qwllOoB/vYRnuJcL3crz7MwZsPGD8JXYs6/DmeBgZoKlJdETCsVadOMJ7QR3GFFZ7KXECRBEz/wC1VRyKRMsbiQsJnPxTyOtXKmzcMDK6nZwMHZKuSJ4sip1QueGu0RWyWCnmACibbOIiMljLKkbLE2YuvRc31TG+FJZrKTjl2LXVLozCloBm5J/0a8BYd+mbbslxxBPYuWu59u5cs++Rp1RPJGvEZJ7XuOQ8EQZs47lPzBbkF38kc1AgPqaSuNofkZRKoDGMquCBpPFCYqKzbU4YqcbTcnlxcPq4cEz0QnQDjKdr7CizZ9q9RRuxWgmCs06zO0IKNcng4l0iQwY5YkzEThosstKLZcFbo0dN85uE6iRh4rqtORi5vbH6k1lePVqd7Y7lZFrkQWVI4DzC8xzl9HXxQLq7OYde6PiUKtzAxwABMkCTEY5Zda1F1jWHo1JAMFwcZOkk9ayvKsEUmEO6V/AxDWkQ4Au39GJ+a0Waa+yHjiwzZqfOMbDT0QBAJw34DvlWaezhu8SUzZ4bVbeNJxDocIIAILQZzG/wRWnRaBhSjiW/NJvbKS0URYGDq7cUL5WWQGy1Ibk2bxi8zES5umXWMFqA4j1QPxR5BV7eWGm++0FpaWuF8kQ4Rl2oUnY6BvJvZrG2enDmu6IF4sHSIzOc5yinoY0aO7HyQPkvbmejsY0OIptaD0mm9hn0pIyywROrbNxqN4XCh+gQ2oMGBidxCD2l7WmBGOQynrG9WrXXe7CXHiyfIhUiKkt1hwJvXhgMdSURlxdikrVET6+4lMpuJOat0rLexAwk+af9Hld3KJx8ZCMtRbgO9PZbajsAYXVtmENmcdy7Z9khwJUPhVlrldFgUK5mMR5q/sgXui4OaRnIjxRKlVgKQWgLllkbVUdChT9JBRbuXJnOrllssEsZSCr2prNAqxqFQ1rSdy6lF2Y2U7aNwQd9EzkitapOICipycxC6YukZNWDxUcMCpGmc8UQ5hpzVmz2ZiHNAogtrXaNRWy0XspgC42TeJORmIxkQYwyRex2dpybMaZeKuCzgGelO6+T4Lly5OWjaEKBdEnUsPb/ANlfs4wwu9jf+ynBA3pzag1veKxo0Ia1J10xGWUGPNYHbNQ1LbSshcDzt11S4ZBLSX3IiCf4YzAz0W32xbC2k4svEtExjiNYEaYlYzY9GjababQ/F9NougS0gg3S5+pIEAeOSqtCN3RqHABjwBhHQAEbupT84/OHR1OZ8kHdaGOP1Z/mnxnNWGlkYNYO5qloovi1P9giN7vkEM27Wc9hAkb4nvEgYhNq1YycfeafigG27fUyvGCCIzM6OGeKVpAZrkLbHtrVqOBBLnNLiQJa4xlvvnuWstNpd90AP55+IWP2TYnC9VaQTeGOJBFR90uwxgF3gVpa1hE4VGtP8mE8SE5CHG0/8bux3/ZNFcnJtQds/NI2xu9th67p+ASiwu9tvcfipGGNj28CKZaZJwJ69FoBSWNs9BzXtdeHROIwEraU6kxGRVXoVEb6IOaj9EAxCuFqS4mpMXFFZ0qMuKsuhcGhFgVueckVvmwuTtBTA7bMUx9jJU4tg3LjaAtLkToqt2c0KUWVqebQN6hqGck9v0WiKpZQVNSsPWlY6FW2ntTmQ03HvvODRdBgE6vdkxvWcESk0gSQTpC4CA5wMwfqweOBjNNdZycrvv8A7KtRt5AwpyOoiPeyK5+1HfcP7HMPxWG/TQuCnUAiJG7nQPypG1K7cBSaR/8Aozx6KofTAmOYqDiBHeYC6ttJ4Eik48A0/mRsZPabWWsdzjbl0EjpXgZB9b/3csDyItDjbbUKhDaeFRwJhxc4ksgjNuL50y3q7tvazn2So65UZDnUyHC65oyvOEDozEHxKT/DYBtldVe8/wARxkYQAzoYkiZkb9ybdIRsTt2iDHOE8Lp8lBatpsORaeIH6VRrbRokxzrpnIOKQV2e1VPb81mMR9amdW9gPzVS30KbmEkAgYxB8McOKvG0N9qp3tKo2+uAIa0ydXNGWsEaoAm5IUmVLLWbUgHnDTaZxioG3ZjW8449UqK07QaLwcQ14kFt4nEYYRgR8lgNsmoy9VALek2IJADgDIg6/NarYVsFrZeLql4TeDXlrR0nREAnIDBNtgWG2w6upni0z3ynjaTf+MfiA81Dz3++r2kn5rnVTH+ofxD5tSsC16eD7B4PH7I3yb2gfqOe0CAGNJHY0EYHzWZFU76Z4hh+KcxxJEhhAIwggQDJyy4ppiPRW2g6qQWhU6NYPaHDEEYJSVdCstXpSwqoq7koqlFBZMUiaHJUAZgWsb0htY3oOKTk5rOMrv60cvNhdtVL6RGqFGoetQknj2o6wcw36SDqijaLbsEgk44wesdcLM2BwL2tOAJx4aotWs7XuMsqP3Oe4sAEZBsjDsXPnVUjbE72EGYfaU8NG0TPe4mU6peGN5nbQHwcENp2WMmt9+VJUqVfu6fG835rndGuyy59SPrs6j6O6OH+riqteoAw33XjBIim1gkbpeZPGVG6rWObG9l0+blUtRrEHomNZuDDheMqWxmN5cbZa+j0Jgkh0wDoQDG4jyWt5I2MPsdncx1ym5phsw0Q52J3kkEkxmSvNeWTQ0dHrmIMiZBw1Bkb8l6HsOwmz2elRvPcKYcSbo+s43i0Y4ASB/6EAGLXaqTIaa193ssYaju4DAccFDTpuONwN3XhTDo3w2Y71E8tnol7J0hpH9qjLnfeO7aZ+CALb2O1YD3fsqVqoktJLYEFvRA8YOGaUuePXB/BH5lDULz67fdn86AMBymdDHNgjpCJPXHxWs/w/sRbYyx5Y4VHNrtLReLQ4XXgzEG7GUrNcsKb344GCBeEAScoH4VrORtQGzNZTIa6m6HtdiHBxJBB9XDqOSaQD7XZ3Xjdkidzf2VcWOpnAHvfAFXa1oZeOJGOBAJBHANwTxUZ7f8ARHjCKEURZ3bwOICX0ffd8lbNr0Die35iAkFsu/XbenSWwOvLFFAFOTNpcDcOThLcb3SGeOmEZ7log0rD7Pt9yoxwAuyLwMA/hIz7VuqVqaQCMiJHarXgmRuadyQTuUrqq51UJiGCdy5NLwlTEAjXZuTHWlm5VmkKzSoArppIxUmxOdadE0sadFZ9EXGzRwStDoWzUGtN66ThgQQInXI/+KdUr9TzuEswG7Cmlo2pz3XWAOOMC6QQB+NQ2jajmktddDhmDmOILpXNJtvZskkWad4i9ceOo1Q0ngMPJV3VnH7N/a6fgVANpj2u4gJ3pk+s73h8lFMqyZ1UkC9TMAyMYxI6mgHNAOUW1+bDmtFx4g3gRhkdMccPFFjaBneOed4EeSxfLO1NDiRq0h2Mzexkbt0BS1QA7Z2zhb67hfwFwvib7y52BbpoZ7F6za7LZb1xw5xwwusBwgSZIN1muZC805AWgU21a4Z0T/DbDLxx6T3Y9cDPTsW5p8pWkCGkYzJacd97EzPekMIjkxZ4m7d1+u4+R+KzNv2jZGv5ug19VwMOqC+WDHENj63HLiij9qX2FlTpNOchzZE/VMYEaQqYs1nvXmsa09QY3yhADwWESC/h0h/cFHaebDS41DA0lvdkrTSNPJpTawBBaR9YEHoDLUJgYXabm1KrWMi652eh3/3FavZWzxQvva28XQAZEdEEHD+aeyEDs9Ok2qHgOLW1Wi4YAYfqkZ4yHTOGRwWj9JewBjWlwdJnLEHHTDRaRVwslvdFK0Wmqc2D3SPio2Vn60x4/qS1dquGHNu7XOKiO13/AHXi5TQ7LbTvos7S/wDdTtczWm0cHP8A0oSdsP0pt73fJJ9LVPYb/WigssbSaLzLrboxJIvOnqywWi2ftP8Aht1w06sFkqttqPzYI6g6ezBaLYzw5muGhEEdi1xJXsifmgmNq/7T4pPpb/YUocnXhuWtR/DPf6M+lB7JXKTBcj4/g/l+gbmYTmOcNUQdZVE6yrTsTM+toiZayNVPUtJuGRN8ECfPJM9HgHIHSQSO6Qoq0mADIG8E/mCxyzj4jSEX6yvTpFo6LgxxHSLCAT1fVyUD6BJkvc4jInExuBhW+advI4YfmK6na26inU6r72nweR4LC0akQc+IE8bgKdzjh9Yu/wDm2PJWxtKzAgVLPHBxf2wYMKhym2lZPR3CzsArOIAJpO6AnpOMiMhHai0BBbnACbrI1vMDFl+UFFlQu5xwaObIaGx9bR0/BaKx3KTQedm83Lm3U2v94Ge9YTatqm1NLQQHvaWtYJhwIAa0EHMgaa5KWNHovI7ZAp2Gk2tDWtF9zjAH8RxcczvcIw1RsWGkGF4qUrgzffAaMJgkiAcRhKzleyvquc+s99Po3my1znwdBIMeCqV6jKgDf4zwMppNgdc3pUUOwyNoUnEimb3WD0TwMYrqdqvGC0jjed4taR4oG6xaRd3TSPm0hMdssRJuH8OPdeJTSCw/WMfZ3uE/FUNpWxzaZusDDmHYE8MckNdYBGAaOoy3yMhI+g4Nd0RMdEX72PWcPLvTpAZ/aloqNPOR0XBs5CTph8V6HVt111MHpMrURUZ1mRPg9hXmu27U5zSx2JwIO+CCR2I/YbRaLRYKTmtBfZKvNsu4F1K4B0pOc3B2Ko+UJhu0vcCegd2ByVbnJ9scCPkjFptdFzovGTriJOueaqvos9vvA+SOTCgbUefbq97PkoHuPtVv6f0oqbMz2x/T8l3MtAxd/b5QjkwoD84R61QdZu/pRTYj2ki68k69KZ4wudc3j3SkpSHBzLpg5w6e6cUKQUaK+QcwpmVOsIddJxnrXGmdF3cUzl5OwqKo3hchdw7vH90qXBFczVGzBMdZAnekhJ6SFybOjRRtdmdiBdywvEtHXJ17FE3Zzvbb2BzkzbNqrTFJsQMXEkDuBBlC2VbWc3NH4j8ZUOTsKCb9mP8AvMP5Hj4FMZsstxDhP4h+RVqfpH3rO4fJSh1f72n/AFfAhLkwonds2c3gn+Zw+ChqbGB1p/8A0d8Vwq1vvKffU/WpBWre1T7DHiQUrY6A+2tm1mU3OZzZDWyZe4wBuERqvIeUZNOp0TiIe09eeHaF7Rte2uFNzat0B7S0EOBAPXg2CvFuUFJzqopjF14MbHrXyLo8QiwPZtnvc2lTbL3dBrr7TAdfF7K9pMZaK0K/W/vCfyfrPbZqDC4tc2kxrmnQhgkGRmrxtp1LTxASsAW+0D2n90/lKZzrTqTxb/1RcWtp0YeC7nG+yPD5J2AGfRpnOfd/ZRmxUt57v3RsvGjQo3OPsj3j8kWB5zy7s7GMaWEzOIOAxkAgfiOKk5I21hs1wmCKn8RoJbg4gNIIxjLgQtFyysQfZ33mtBA6LpJILsN2Rlee8mbA6qXgG6W03OE6kEBo7yD2K4P0TR6fbNmUnWdgulxBJYQYc0uJOB3dWSzdo2bUDyWtqgbsD4og6wPqUWNZW6VNt10gSCTgCMxwQipydtmlpAG7HylKgOfYKn/MPwqCpYX76/up55OWz/8Aob3FL/l+2a1x2N/dKhlfmqg+1P4mkKWkan3gPgrFLZdrGHPz+CfirNDZNpcYv0jvLqcR3FFAEtn1yWDGSM8ZiVbZWQuyltM3X3bxwvNynvwCJFi78MlKJx5U4yJ/SQuVcNXLTiiObDJpv0+Cq2ivcm84iAdJMwTAGpwyCkdVChtFsYGkBoJykvuxwEcFzZJOKN4rkwM/alV3+lRJ3mpfaOOD5Pa0JwdaiZ5qMPVczHjepuPio3MtROD2RmJvHwvqRlC0+tUH4aR+DSua1+G9EtGnWP1wR3floq2ymBmwv7XeV0KKlRqj7SpPVTcPNim5u0ffVuxkflSv/AUPMD6tEjj+5UVSbrv4USD0tRhn9bNLzVbWtX7o+Cjq06gEmrX1JJIgACSSiwozltIqOJBIDRAvEYkdpwz1Wb2Rs4VtosdpTLK10amm8ENHVLR3ojtMsABpvbUFQn6oIc2dS3TXRDOQ9ocy3mkcHP8A4c4zJqMiOKQz2Lajb9NwFRjaxIvXASRrdJxgwQe5U2224A1zzdGjKdSO2GyVLtCxPD8HAtMZkDqw108lm7fth9FxHMVnNGoLXDsIfMdgQqAL2zaNB0zEn1jRqh3fzXmuoWygGglzWnra74NVCz24vaCQGSJh1SHCdCIMFW+jBh7SdG3zB6rxGHcikBY+laAH+rSziZLe4YlSfSVn++aeDj+pDBF0Fwa2TEFzT4iVDUqUr5aACAAS/ANkz0ROJIw70Ugsh27bab6jKbXEgtvSCYOJBBmcoWYsdidTpV3CQ6k0HtDseOAPgtJaXNDXOYBgJwujicBulCW1ibNagMSaRcZzjEEzwhaQq6Jk9B3Ze021nF7DBLA478AM98FVbdtB7HEAAjQkXcDxCzfICs9tV7y0mmxha4kG7LnNDRO9HbbSD3FwgkmYBGHVmpGQ1NpPOF0djlAy21W4tL28HYdyf6I72XJRRePVd3fsgBp2vX1IcNzqdN3jEqradqVzN1wYD6rGXR5Iox29veErjTOdMIoYIs21CP8AUDH9cua7va4eS1nJnaHPUyHCSyMc5HHOcNd6CcxRPqQiWx206Tw5hIGRGMEbviqg2mS1ZoDQG5IrArBcujnIy4xKzd4F6NJjhike+t926OqDPaUlUOFMuGBBHbMxHCDPEIY62P1qR2P+axy/Jlw0i++1V9KNT+n5qF1ttH3FTub81UFRzsnk9lT9Smbs8mLzhwl8/wB6y4l2Ofb62tGr/TH9ygftZ4+xf23P1K8dh0ngdK6QcZvEngZAGqgrcmaWrj14f9kqAov204fZH+j9ajq7SqOaYYZ3CL3EAPUu2eTlGk1vTN92IZGQ3kzghFHZjHCW1Gng4/JOgszO1qtSjVNS6WscRgYBDoxw64niUY/w/sTX2mpbXF8UWuN1kC883eheIOJD5nCN6D8s3gNDQ69174y8l6Z/h3ssU9nUgQCag5x/+7nQHEHg0tHYpGUrbWtFZuFEMAk9J3OO6pIAHghzNm1Cbzsx1Q33ZhbHa2z2kNdTAw6LhOJAwmSc8MVUZZRvx/EPyKtCM06wvOYA4AAeaaLCRmBPHDzWrFjG8/1fIJ3o2694/EpaGZUWQ6ME8cPAqdtF8yGU56wStG2wTBM98DtE4qvWt1JhgEvOt3IduXciwANrstVwLnCnjng4COw4FDNiUL/pLCDeNJwiMiXS0DqRnbe1xBF0gEQgXJnarvSTIBvUngwPuoc3wv8Aeqi/khPwI8nrI+zUa1N10mo5r2wTgYaCDIG5QV9rPbgaTj5KxW23UcYYctzJHeSo3W95+sT2MaEAVPpdutB3Y0HzThtNn3D/AHGfNTi3NGjj2J7NsNB+q7uSGJRtoP2VRvC6PJyssg6PHEOPxUX+YWeyfdS/5jp+yfdRoCyLLO/3f2TqdMtcJAif/cVS/wAz0x6ru790PG0WVa96C2Y79+GQPcmgN62mUibRrEtBwySrq+RzviTM2iwMDS09eWKQW2j7B7ghhSOK8rtkd3Wgr9I0fZPcE76Qo7vAIKU1yO2QcEGqm0bORBxHBQ0rdZmnAvwxu9IjDqQYhRuCO2QdaLlupWOrVNWpztRxM5kNG4ACMEtW3UGwGWdxGOMgRGU9SqRgmApd0g60YrlXsuvXqA06UNO8gBsnU/Feh8ntqNoUadAyW0qdOmHXYv3GBpcBOEwOwBD3BNuo7mHWi7t3a9GoIbzzI9lpPbgFmztZ4MCtXA62E+cooQojSB0T7mHWioeUbaZh1atUO5rBHfdVhvLimPs6rutznDyEJxszdwUbrG3cE+0Osirct2n7AH+a8fyqr/nWPq0aYO+474QrbrA3coH7PbuR2i6wVtXlZVrNhwDoMtFyI3hQWDaz2FtWnSN5rnEtAguvsLHEnXMHsRZ+yxuUlCyXU+0Osk2CC2i8uqc3L3QDBIaHEN6ME44md0Kc2p2lpn8J+S66uhLuf4PqRxrVCP8AWafwY98JhFQ/as90pUqO5h1IiNOp7dLtYmOpVPbo+4VMVzRil3MfUioaL99L3CnUmO1NOOppVkpkI7mHUjQ2HatPm2X3AOui8IOeq5Z5ctl/ZNfS/wC/2Zv+aLfrNQmlOKaSuQ2GkpoTimtQAijITymvQAxyaGp9QqNpSGK8Jjk5yaUAREpAnFI1ACykhLCaUwEcEwp5TXIAaU0pSmuQAspicAkcgBCEgSkJrSgDk0FOKRIYpUbgpdExyBjQFyULkx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MTEhUUExQWFRUUFBcUFRUYFxgXFhQXFBQXFxQUFRccHSggGBolHBQUITEhJSkrLi4uFx8zODMsNygtLiwBCgoKDg0OFxAQGywkHyQsLywsLCwsLCwsLCwsLCwsLCwsLCwsLCwsLCwsLCwsLCwsLCwsLCwsLCwsLCwsLCwsLP/AABEIAO4A1AMBIgACEQEDEQH/xAAbAAABBQEBAAAAAAAAAAAAAAAFAQIDBAYAB//EAEQQAAEDAQUDCAYIBAcBAQEAAAEAAhEDBBIhMUEFUXEGEyJhgZGhsRRCUpLB0RUyQ1OCwtLhI3KisgcWM2Jj4vCTc1T/xAAZAQADAQEBAAAAAAAAAAAAAAAAAQIDBAX/xAAkEQACAgIDAAMBAAMBAAAAAAAAAQIRAyESEzEiQVEEYYHwFP/aAAwDAQACEQMRAD8A0d1jsongqlagJ07ERFKmMlE6m2c8V6yZwNA6rY4EjEKNtm3okagEjRVoEq02Kiq+kAoXIhzTSc4UbrHuKrkKiiUkKZ9GFHCokZCSFJCWEARQkKkISEJgRwkhSQuhKx0RFqbCnITLqdhRFCaQpbq40zuQIhhdCluKT0R/su7iiwKpC66iX0VVAvFhiJxjLvUOkQEuSfg6J9i2gU6jXkxBx4bluKfLKiAQZEDDCQV54KakoNF4SVlkwxntlxm4+G6o8oHVKjHMm7ehw04rWtrhYbZLMiBhoRh4I+2oQFw5YK6R1Qb+w36Q1csxUtjgVyz6i+QEbQcEypTcPV7Vfc5N5wb13cmclAipScdFXdZz+y0DiNQU0U2EzKpTJ4gOnRduVhgEYohXLdAJQ6qXdXFNOxNUV6zBKruaFYqBRFqtEkRYmlqmhddVCIbqSFYFI6Insvk/UrZEN459ymU1FWxqLfgEuJC1Gtp7Cq0IvAEHVuPYqBobwQhTT2iqa9Kl1Nuqw6kU0sVWIZRwK2ezOTFOowOqky4dFo03SspYqtx4dExotns3lKIxbC587nXxNMXH7J9k8kWUnlxM+zvCPCxU/ZHchdblJTAmJO5IzlCCMsVxSWWW2dKcFpBS0WGm8Q5og59fUsttPkaHFxYQPZAERxRF+2jifJVfpuofVIVY1kj4KXB+lGw8k4aRUukobauSbxJa4dQIjxWwsVoc/NW30HaKu+cXti6otGUsmxKgYG3zwiAjlmoOa3pGSidnonVdWaFnLK5elqCRn7Qx04BctAyiyEiOwOJhqlYH1vBI7qg9YwSuotGWKnojc1dxxlB7370xtRwOKt2ojVpneqRCpbJYtatuULnlTMYV1SmVWhEEroBTgUt3qTAdTswIlTU7HeMRd60lOm7gi9kYwNAcCTqdf2WcpUVFWFtgWZjGBpALt+qO02gZCEI2dSp0ukTmNTkrFfbdMYA3juC8+acpaOyLSWy7Up3jiMEI27sRtRhIJa4YiMiY1VmptbDojj1KpWt5I47hkpUnBjaUkYmrSc0w4JhYOC0pptmRe7cuzBBbfZXYuGTc+qcvNd+PPGbo5Z4nFWUalCNVf2NYDVdF67HVmqOIRKwbSLHAwBvWs7rREavZsNm8nqVPE9MnU6cERq2Sm4QWjuQWjt8EKV+1REyvOlHI3s7E41ojfshofgOjxUlaygYSoDtRucqpadqA556K1GbFyigrZ6waMElfakZLKWm3Pnok9iq1bW4iJK0X897Zm81Gs+mY9ZLZ3ucZnBZClW3q1Tt7hgHYblTwV4JZf02za8ahcsWbU44yexKs/wDzmnaUhW3EqdlsdvQf0lS07VC7XE5A0y0EpL3UqVGuT6qssrZSIUNDHOYDpioajCFcbWG9c6oCMkrCgdcJUgpuGYPcitgs7SQXeK1Nj5rqJ61GTNx+i4Yr+zB804gu0HWkp1C3et/XoUi0tgAHOAMVlNo2Hm3EtxacurqSx5lPVDnicdgx1oJ1KaKpT3idFHdWyox2Fdl1XXXuzi60CQJmTrgTgFaL3OxdPaR5gJuyWuZSkGC8zxAw85UlWrVyvEdrv1Lz8yubO7FqKIxVGse9PwVS1V2kPGOm+MHjJWGscc3T3n86AcpbS6z3agbIc8Me0SS9hmRGjgQCI3KYLjJMqW00OrYpjWIhs40qwllOoB/vYRnuJcL3crz7MwZsPGD8JXYs6/DmeBgZoKlJdETCsVadOMJ7QR3GFFZ7KXECRBEz/wC1VRyKRMsbiQsJnPxTyOtXKmzcMDK6nZwMHZKuSJ4sip1QueGu0RWyWCnmACibbOIiMljLKkbLE2YuvRc31TG+FJZrKTjl2LXVLozCloBm5J/0a8BYd+mbbslxxBPYuWu59u5cs++Rp1RPJGvEZJ7XuOQ8EQZs47lPzBbkF38kc1AgPqaSuNofkZRKoDGMquCBpPFCYqKzbU4YqcbTcnlxcPq4cEz0QnQDjKdr7CizZ9q9RRuxWgmCs06zO0IKNcng4l0iQwY5YkzEThosstKLZcFbo0dN85uE6iRh4rqtORi5vbH6k1lePVqd7Y7lZFrkQWVI4DzC8xzl9HXxQLq7OYde6PiUKtzAxwABMkCTEY5Zda1F1jWHo1JAMFwcZOkk9ayvKsEUmEO6V/AxDWkQ4Au39GJ+a0Waa+yHjiwzZqfOMbDT0QBAJw34DvlWaezhu8SUzZ4bVbeNJxDocIIAILQZzG/wRWnRaBhSjiW/NJvbKS0URYGDq7cUL5WWQGy1Ibk2bxi8zES5umXWMFqA4j1QPxR5BV7eWGm++0FpaWuF8kQ4Rl2oUnY6BvJvZrG2enDmu6IF4sHSIzOc5yinoY0aO7HyQPkvbmejsY0OIptaD0mm9hn0pIyywROrbNxqN4XCh+gQ2oMGBidxCD2l7WmBGOQynrG9WrXXe7CXHiyfIhUiKkt1hwJvXhgMdSURlxdikrVET6+4lMpuJOat0rLexAwk+af9Hld3KJx8ZCMtRbgO9PZbajsAYXVtmENmcdy7Z9khwJUPhVlrldFgUK5mMR5q/sgXui4OaRnIjxRKlVgKQWgLllkbVUdChT9JBRbuXJnOrllssEsZSCr2prNAqxqFQ1rSdy6lF2Y2U7aNwQd9EzkitapOICipycxC6YukZNWDxUcMCpGmc8UQ5hpzVmz2ZiHNAogtrXaNRWy0XspgC42TeJORmIxkQYwyRex2dpybMaZeKuCzgGelO6+T4Lly5OWjaEKBdEnUsPb/ANlfs4wwu9jf+ynBA3pzag1veKxo0Ia1J10xGWUGPNYHbNQ1LbSshcDzt11S4ZBLSX3IiCf4YzAz0W32xbC2k4svEtExjiNYEaYlYzY9GjababQ/F9NougS0gg3S5+pIEAeOSqtCN3RqHABjwBhHQAEbupT84/OHR1OZ8kHdaGOP1Z/mnxnNWGlkYNYO5qloovi1P9giN7vkEM27Wc9hAkb4nvEgYhNq1YycfeafigG27fUyvGCCIzM6OGeKVpAZrkLbHtrVqOBBLnNLiQJa4xlvvnuWstNpd90AP55+IWP2TYnC9VaQTeGOJBFR90uwxgF3gVpa1hE4VGtP8mE8SE5CHG0/8bux3/ZNFcnJtQds/NI2xu9th67p+ASiwu9tvcfipGGNj28CKZaZJwJ69FoBSWNs9BzXtdeHROIwEraU6kxGRVXoVEb6IOaj9EAxCuFqS4mpMXFFZ0qMuKsuhcGhFgVueckVvmwuTtBTA7bMUx9jJU4tg3LjaAtLkToqt2c0KUWVqebQN6hqGck9v0WiKpZQVNSsPWlY6FW2ntTmQ03HvvODRdBgE6vdkxvWcESk0gSQTpC4CA5wMwfqweOBjNNdZycrvv8A7KtRt5AwpyOoiPeyK5+1HfcP7HMPxWG/TQuCnUAiJG7nQPypG1K7cBSaR/8Aozx6KofTAmOYqDiBHeYC6ttJ4Eik48A0/mRsZPabWWsdzjbl0EjpXgZB9b/3csDyItDjbbUKhDaeFRwJhxc4ksgjNuL50y3q7tvazn2So65UZDnUyHC65oyvOEDozEHxKT/DYBtldVe8/wARxkYQAzoYkiZkb9ybdIRsTt2iDHOE8Lp8lBatpsORaeIH6VRrbRokxzrpnIOKQV2e1VPb81mMR9amdW9gPzVS30KbmEkAgYxB8McOKvG0N9qp3tKo2+uAIa0ydXNGWsEaoAm5IUmVLLWbUgHnDTaZxioG3ZjW8449UqK07QaLwcQ14kFt4nEYYRgR8lgNsmoy9VALek2IJADgDIg6/NarYVsFrZeLql4TeDXlrR0nREAnIDBNtgWG2w6upni0z3ynjaTf+MfiA81Dz3++r2kn5rnVTH+ofxD5tSsC16eD7B4PH7I3yb2gfqOe0CAGNJHY0EYHzWZFU76Z4hh+KcxxJEhhAIwggQDJyy4ppiPRW2g6qQWhU6NYPaHDEEYJSVdCstXpSwqoq7koqlFBZMUiaHJUAZgWsb0htY3oOKTk5rOMrv60cvNhdtVL6RGqFGoetQknj2o6wcw36SDqijaLbsEgk44wesdcLM2BwL2tOAJx4aotWs7XuMsqP3Oe4sAEZBsjDsXPnVUjbE72EGYfaU8NG0TPe4mU6peGN5nbQHwcENp2WMmt9+VJUqVfu6fG835rndGuyy59SPrs6j6O6OH+riqteoAw33XjBIim1gkbpeZPGVG6rWObG9l0+blUtRrEHomNZuDDheMqWxmN5cbZa+j0Jgkh0wDoQDG4jyWt5I2MPsdncx1ym5phsw0Q52J3kkEkxmSvNeWTQ0dHrmIMiZBw1Bkb8l6HsOwmz2elRvPcKYcSbo+s43i0Y4ASB/6EAGLXaqTIaa193ssYaju4DAccFDTpuONwN3XhTDo3w2Y71E8tnol7J0hpH9qjLnfeO7aZ+CALb2O1YD3fsqVqoktJLYEFvRA8YOGaUuePXB/BH5lDULz67fdn86AMBymdDHNgjpCJPXHxWs/w/sRbYyx5Y4VHNrtLReLQ4XXgzEG7GUrNcsKb344GCBeEAScoH4VrORtQGzNZTIa6m6HtdiHBxJBB9XDqOSaQD7XZ3Xjdkidzf2VcWOpnAHvfAFXa1oZeOJGOBAJBHANwTxUZ7f8ARHjCKEURZ3bwOICX0ffd8lbNr0Die35iAkFsu/XbenSWwOvLFFAFOTNpcDcOThLcb3SGeOmEZ7log0rD7Pt9yoxwAuyLwMA/hIz7VuqVqaQCMiJHarXgmRuadyQTuUrqq51UJiGCdy5NLwlTEAjXZuTHWlm5VmkKzSoArppIxUmxOdadE0sadFZ9EXGzRwStDoWzUGtN66ThgQQInXI/+KdUr9TzuEswG7Cmlo2pz3XWAOOMC6QQB+NQ2jajmktddDhmDmOILpXNJtvZskkWad4i9ceOo1Q0ngMPJV3VnH7N/a6fgVANpj2u4gJ3pk+s73h8lFMqyZ1UkC9TMAyMYxI6mgHNAOUW1+bDmtFx4g3gRhkdMccPFFjaBneOed4EeSxfLO1NDiRq0h2Mzexkbt0BS1QA7Z2zhb67hfwFwvib7y52BbpoZ7F6za7LZb1xw5xwwusBwgSZIN1muZC805AWgU21a4Z0T/DbDLxx6T3Y9cDPTsW5p8pWkCGkYzJacd97EzPekMIjkxZ4m7d1+u4+R+KzNv2jZGv5ug19VwMOqC+WDHENj63HLiij9qX2FlTpNOchzZE/VMYEaQqYs1nvXmsa09QY3yhADwWESC/h0h/cFHaebDS41DA0lvdkrTSNPJpTawBBaR9YEHoDLUJgYXabm1KrWMi652eh3/3FavZWzxQvva28XQAZEdEEHD+aeyEDs9Ok2qHgOLW1Wi4YAYfqkZ4yHTOGRwWj9JewBjWlwdJnLEHHTDRaRVwslvdFK0Wmqc2D3SPio2Vn60x4/qS1dquGHNu7XOKiO13/AHXi5TQ7LbTvos7S/wDdTtczWm0cHP8A0oSdsP0pt73fJJ9LVPYb/WigssbSaLzLrboxJIvOnqywWi2ftP8Aht1w06sFkqttqPzYI6g6ezBaLYzw5muGhEEdi1xJXsifmgmNq/7T4pPpb/YUocnXhuWtR/DPf6M+lB7JXKTBcj4/g/l+gbmYTmOcNUQdZVE6yrTsTM+toiZayNVPUtJuGRN8ECfPJM9HgHIHSQSO6Qoq0mADIG8E/mCxyzj4jSEX6yvTpFo6LgxxHSLCAT1fVyUD6BJkvc4jInExuBhW+advI4YfmK6na26inU6r72nweR4LC0akQc+IE8bgKdzjh9Yu/wDm2PJWxtKzAgVLPHBxf2wYMKhym2lZPR3CzsArOIAJpO6AnpOMiMhHai0BBbnACbrI1vMDFl+UFFlQu5xwaObIaGx9bR0/BaKx3KTQedm83Lm3U2v94Ge9YTatqm1NLQQHvaWtYJhwIAa0EHMgaa5KWNHovI7ZAp2Gk2tDWtF9zjAH8RxcczvcIw1RsWGkGF4qUrgzffAaMJgkiAcRhKzleyvquc+s99Po3my1znwdBIMeCqV6jKgDf4zwMppNgdc3pUUOwyNoUnEimb3WD0TwMYrqdqvGC0jjed4taR4oG6xaRd3TSPm0hMdssRJuH8OPdeJTSCw/WMfZ3uE/FUNpWxzaZusDDmHYE8MckNdYBGAaOoy3yMhI+g4Nd0RMdEX72PWcPLvTpAZ/aloqNPOR0XBs5CTph8V6HVt111MHpMrURUZ1mRPg9hXmu27U5zSx2JwIO+CCR2I/YbRaLRYKTmtBfZKvNsu4F1K4B0pOc3B2Ko+UJhu0vcCegd2ByVbnJ9scCPkjFptdFzovGTriJOueaqvos9vvA+SOTCgbUefbq97PkoHuPtVv6f0oqbMz2x/T8l3MtAxd/b5QjkwoD84R61QdZu/pRTYj2ki68k69KZ4wudc3j3SkpSHBzLpg5w6e6cUKQUaK+QcwpmVOsIddJxnrXGmdF3cUzl5OwqKo3hchdw7vH90qXBFczVGzBMdZAnekhJ6SFybOjRRtdmdiBdywvEtHXJ17FE3Zzvbb2BzkzbNqrTFJsQMXEkDuBBlC2VbWc3NH4j8ZUOTsKCb9mP8AvMP5Hj4FMZsstxDhP4h+RVqfpH3rO4fJSh1f72n/AFfAhLkwonds2c3gn+Zw+ChqbGB1p/8A0d8Vwq1vvKffU/WpBWre1T7DHiQUrY6A+2tm1mU3OZzZDWyZe4wBuERqvIeUZNOp0TiIe09eeHaF7Rte2uFNzat0B7S0EOBAPXg2CvFuUFJzqopjF14MbHrXyLo8QiwPZtnvc2lTbL3dBrr7TAdfF7K9pMZaK0K/W/vCfyfrPbZqDC4tc2kxrmnQhgkGRmrxtp1LTxASsAW+0D2n90/lKZzrTqTxb/1RcWtp0YeC7nG+yPD5J2AGfRpnOfd/ZRmxUt57v3RsvGjQo3OPsj3j8kWB5zy7s7GMaWEzOIOAxkAgfiOKk5I21hs1wmCKn8RoJbg4gNIIxjLgQtFyysQfZ33mtBA6LpJILsN2Rlee8mbA6qXgG6W03OE6kEBo7yD2K4P0TR6fbNmUnWdgulxBJYQYc0uJOB3dWSzdo2bUDyWtqgbsD4og6wPqUWNZW6VNt10gSCTgCMxwQipydtmlpAG7HylKgOfYKn/MPwqCpYX76/up55OWz/8Aob3FL/l+2a1x2N/dKhlfmqg+1P4mkKWkan3gPgrFLZdrGHPz+CfirNDZNpcYv0jvLqcR3FFAEtn1yWDGSM8ZiVbZWQuyltM3X3bxwvNynvwCJFi78MlKJx5U4yJ/SQuVcNXLTiiObDJpv0+Cq2ivcm84iAdJMwTAGpwyCkdVChtFsYGkBoJykvuxwEcFzZJOKN4rkwM/alV3+lRJ3mpfaOOD5Pa0JwdaiZ5qMPVczHjepuPio3MtROD2RmJvHwvqRlC0+tUH4aR+DSua1+G9EtGnWP1wR3floq2ymBmwv7XeV0KKlRqj7SpPVTcPNim5u0ffVuxkflSv/AUPMD6tEjj+5UVSbrv4USD0tRhn9bNLzVbWtX7o+Cjq06gEmrX1JJIgACSSiwozltIqOJBIDRAvEYkdpwz1Wb2Rs4VtosdpTLK10amm8ENHVLR3ojtMsABpvbUFQn6oIc2dS3TXRDOQ9ocy3mkcHP8A4c4zJqMiOKQz2Lajb9NwFRjaxIvXASRrdJxgwQe5U2224A1zzdGjKdSO2GyVLtCxPD8HAtMZkDqw108lm7fth9FxHMVnNGoLXDsIfMdgQqAL2zaNB0zEn1jRqh3fzXmuoWygGglzWnra74NVCz24vaCQGSJh1SHCdCIMFW+jBh7SdG3zB6rxGHcikBY+laAH+rSziZLe4YlSfSVn++aeDj+pDBF0Fwa2TEFzT4iVDUqUr5aACAAS/ANkz0ROJIw70Ugsh27bab6jKbXEgtvSCYOJBBmcoWYsdidTpV3CQ6k0HtDseOAPgtJaXNDXOYBgJwujicBulCW1ibNagMSaRcZzjEEzwhaQq6Jk9B3Ze021nF7DBLA478AM98FVbdtB7HEAAjQkXcDxCzfICs9tV7y0mmxha4kG7LnNDRO9HbbSD3FwgkmYBGHVmpGQ1NpPOF0djlAy21W4tL28HYdyf6I72XJRRePVd3fsgBp2vX1IcNzqdN3jEqradqVzN1wYD6rGXR5Iox29veErjTOdMIoYIs21CP8AUDH9cua7va4eS1nJnaHPUyHCSyMc5HHOcNd6CcxRPqQiWx206Tw5hIGRGMEbviqg2mS1ZoDQG5IrArBcujnIy4xKzd4F6NJjhike+t926OqDPaUlUOFMuGBBHbMxHCDPEIY62P1qR2P+axy/Jlw0i++1V9KNT+n5qF1ttH3FTub81UFRzsnk9lT9Smbs8mLzhwl8/wB6y4l2Ofb62tGr/TH9ygftZ4+xf23P1K8dh0ngdK6QcZvEngZAGqgrcmaWrj14f9kqAov204fZH+j9ajq7SqOaYYZ3CL3EAPUu2eTlGk1vTN92IZGQ3kzghFHZjHCW1Gng4/JOgszO1qtSjVNS6WscRgYBDoxw64niUY/w/sTX2mpbXF8UWuN1kC883eheIOJD5nCN6D8s3gNDQ69174y8l6Z/h3ssU9nUgQCag5x/+7nQHEHg0tHYpGUrbWtFZuFEMAk9J3OO6pIAHghzNm1Cbzsx1Q33ZhbHa2z2kNdTAw6LhOJAwmSc8MVUZZRvx/EPyKtCM06wvOYA4AAeaaLCRmBPHDzWrFjG8/1fIJ3o2694/EpaGZUWQ6ME8cPAqdtF8yGU56wStG2wTBM98DtE4qvWt1JhgEvOt3IduXciwANrstVwLnCnjng4COw4FDNiUL/pLCDeNJwiMiXS0DqRnbe1xBF0gEQgXJnarvSTIBvUngwPuoc3wv8Aeqi/khPwI8nrI+zUa1N10mo5r2wTgYaCDIG5QV9rPbgaTj5KxW23UcYYctzJHeSo3W95+sT2MaEAVPpdutB3Y0HzThtNn3D/AHGfNTi3NGjj2J7NsNB+q7uSGJRtoP2VRvC6PJyssg6PHEOPxUX+YWeyfdS/5jp+yfdRoCyLLO/3f2TqdMtcJAif/cVS/wAz0x6ru790PG0WVa96C2Y79+GQPcmgN62mUibRrEtBwySrq+RzviTM2iwMDS09eWKQW2j7B7ghhSOK8rtkd3Wgr9I0fZPcE76Qo7vAIKU1yO2QcEGqm0bORBxHBQ0rdZmnAvwxu9IjDqQYhRuCO2QdaLlupWOrVNWpztRxM5kNG4ACMEtW3UGwGWdxGOMgRGU9SqRgmApd0g60YrlXsuvXqA06UNO8gBsnU/Feh8ntqNoUadAyW0qdOmHXYv3GBpcBOEwOwBD3BNuo7mHWi7t3a9GoIbzzI9lpPbgFmztZ4MCtXA62E+cooQojSB0T7mHWioeUbaZh1atUO5rBHfdVhvLimPs6rutznDyEJxszdwUbrG3cE+0Osirct2n7AH+a8fyqr/nWPq0aYO+474QrbrA3coH7PbuR2i6wVtXlZVrNhwDoMtFyI3hQWDaz2FtWnSN5rnEtAguvsLHEnXMHsRZ+yxuUlCyXU+0Osk2CC2i8uqc3L3QDBIaHEN6ME44md0Kc2p2lpn8J+S66uhLuf4PqRxrVCP8AWafwY98JhFQ/as90pUqO5h1IiNOp7dLtYmOpVPbo+4VMVzRil3MfUioaL99L3CnUmO1NOOppVkpkI7mHUjQ2HatPm2X3AOui8IOeq5Z5ctl/ZNfS/wC/2Zv+aLfrNQmlOKaSuQ2GkpoTimtQAijITymvQAxyaGp9QqNpSGK8Jjk5yaUAREpAnFI1ACykhLCaUwEcEwp5TXIAaU0pSmuQAspicAkcgBCEgSkJrSgDk0FOKRIYpUbgpdExyBjQFyULkx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 descr="http://theladykillers.typepad.com/.a/6a00d83451f4a069e201538f64d522970b-320wi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124200"/>
            <a:ext cx="3505200" cy="350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31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Teacher website (school related)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Texting tools:  </a:t>
            </a:r>
            <a:endParaRPr lang="en-US" dirty="0"/>
          </a:p>
        </p:txBody>
      </p:sp>
      <p:pic>
        <p:nvPicPr>
          <p:cNvPr id="307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089382"/>
            <a:ext cx="1505641" cy="49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745" y="4928755"/>
            <a:ext cx="1262062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90" y="2078616"/>
            <a:ext cx="359092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21491"/>
            <a:ext cx="148590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630" y="3631191"/>
            <a:ext cx="15716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383541"/>
            <a:ext cx="22193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 title="Edmodo.com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62" y="4738254"/>
            <a:ext cx="12858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05462" y="5869770"/>
            <a:ext cx="146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Edmodo.com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9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3200"/>
            <a:ext cx="8686800" cy="1463040"/>
          </a:xfrm>
        </p:spPr>
        <p:txBody>
          <a:bodyPr/>
          <a:lstStyle/>
          <a:p>
            <a:r>
              <a:rPr lang="en-US" sz="6600" dirty="0" smtClean="0"/>
              <a:t>Cloud Storage &amp; Class Management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55263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Drive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Google Drive:  Word processing in the cloud, can be used for collaboration, students create a folder to share with the teacher, teacher creates a folder to share with students</a:t>
            </a:r>
          </a:p>
          <a:p>
            <a:pPr lvl="1"/>
            <a:r>
              <a:rPr lang="en-US" dirty="0"/>
              <a:t>Benefits</a:t>
            </a:r>
          </a:p>
          <a:p>
            <a:pPr lvl="2"/>
            <a:r>
              <a:rPr lang="en-US" dirty="0"/>
              <a:t>Can access anywhere on the internet</a:t>
            </a:r>
          </a:p>
          <a:p>
            <a:pPr lvl="2"/>
            <a:r>
              <a:rPr lang="en-US" dirty="0"/>
              <a:t>Revision history</a:t>
            </a:r>
          </a:p>
          <a:p>
            <a:pPr lvl="2"/>
            <a:r>
              <a:rPr lang="en-US" dirty="0"/>
              <a:t>No email</a:t>
            </a:r>
          </a:p>
          <a:p>
            <a:pPr lvl="2"/>
            <a:r>
              <a:rPr lang="en-US" dirty="0"/>
              <a:t>Set permissions</a:t>
            </a:r>
          </a:p>
          <a:p>
            <a:pPr lvl="2"/>
            <a:r>
              <a:rPr lang="en-US" dirty="0"/>
              <a:t>Can copy documents</a:t>
            </a:r>
          </a:p>
          <a:p>
            <a:pPr lvl="2"/>
            <a:r>
              <a:rPr lang="en-US" dirty="0"/>
              <a:t>Can share </a:t>
            </a:r>
            <a:r>
              <a:rPr lang="en-US" dirty="0" smtClean="0"/>
              <a:t>documents</a:t>
            </a:r>
          </a:p>
          <a:p>
            <a:pPr lvl="2"/>
            <a:r>
              <a:rPr lang="en-US" dirty="0" smtClean="0"/>
              <a:t>Also has spreadsheet , presentation</a:t>
            </a:r>
            <a:br>
              <a:rPr lang="en-US" dirty="0" smtClean="0"/>
            </a:br>
            <a:r>
              <a:rPr lang="en-US" dirty="0" smtClean="0"/>
              <a:t>tools, and forms</a:t>
            </a:r>
          </a:p>
          <a:p>
            <a:pPr lvl="2"/>
            <a:r>
              <a:rPr lang="en-US" dirty="0" smtClean="0"/>
              <a:t>Accessible through apps on devices as well as through</a:t>
            </a:r>
            <a:br>
              <a:rPr lang="en-US" dirty="0" smtClean="0"/>
            </a:br>
            <a:r>
              <a:rPr lang="en-US" dirty="0" smtClean="0"/>
              <a:t>an application that can be downloaded to a computer.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3074" name="Picture 2" descr="http://www1.pcmag.com/media/images/340225-google-drive.jpg?thumb=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288" y="2895600"/>
            <a:ext cx="2238375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4.bp.blogspot.com/-hufFa0ZFXaQ/ULLgZ8OO6fI/AAAAAAAATDo/A7EA9KT83Yg/s1600/Google_Drive_Logo_lrg-580x4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572000"/>
            <a:ext cx="1899422" cy="150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16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DropBox.com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Dropbox</a:t>
            </a:r>
            <a:r>
              <a:rPr lang="en-US" dirty="0"/>
              <a:t> is a free service that lets you bring your photos, docs, and videos anywhere and share them easily. </a:t>
            </a:r>
            <a:endParaRPr lang="en-US" dirty="0" smtClean="0"/>
          </a:p>
          <a:p>
            <a:r>
              <a:rPr lang="en-US" dirty="0" smtClean="0"/>
              <a:t>Accessible on all devices through apps or an easy to download program in addition to the Internet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 descr="https://www.sharelatex.com/img/dropbox/dropbox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572000"/>
            <a:ext cx="4876800" cy="165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76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Stoneware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for the sharing of files</a:t>
            </a:r>
          </a:p>
          <a:p>
            <a:r>
              <a:rPr lang="en-US" dirty="0" smtClean="0"/>
              <a:t>Cloud storage</a:t>
            </a:r>
          </a:p>
          <a:p>
            <a:r>
              <a:rPr lang="en-US" dirty="0" smtClean="0"/>
              <a:t>Easy access to resources through tile links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015845"/>
            <a:ext cx="5962650" cy="3392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600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Classroom Management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Products:</a:t>
            </a:r>
          </a:p>
          <a:p>
            <a:pPr lvl="1"/>
            <a:r>
              <a:rPr lang="en-US" dirty="0" err="1" smtClean="0"/>
              <a:t>LanSchool</a:t>
            </a:r>
            <a:endParaRPr lang="en-US" dirty="0" smtClean="0"/>
          </a:p>
          <a:p>
            <a:pPr lvl="1"/>
            <a:r>
              <a:rPr lang="en-US" dirty="0" err="1" smtClean="0"/>
              <a:t>NetSupport</a:t>
            </a:r>
            <a:endParaRPr lang="en-US" dirty="0" smtClean="0"/>
          </a:p>
          <a:p>
            <a:pPr lvl="1"/>
            <a:r>
              <a:rPr lang="en-US" dirty="0" err="1" smtClean="0"/>
              <a:t>NeTop</a:t>
            </a:r>
            <a:r>
              <a:rPr lang="en-US" dirty="0" smtClean="0"/>
              <a:t> Vision</a:t>
            </a:r>
          </a:p>
          <a:p>
            <a:pPr lvl="1"/>
            <a:r>
              <a:rPr lang="en-US" dirty="0" smtClean="0"/>
              <a:t>SMART Sync</a:t>
            </a:r>
          </a:p>
          <a:p>
            <a:r>
              <a:rPr lang="en-US" dirty="0" smtClean="0"/>
              <a:t>Uses:</a:t>
            </a:r>
          </a:p>
          <a:p>
            <a:pPr lvl="1"/>
            <a:r>
              <a:rPr lang="en-US" dirty="0" smtClean="0"/>
              <a:t>Student monitoring</a:t>
            </a:r>
          </a:p>
          <a:p>
            <a:pPr lvl="1"/>
            <a:r>
              <a:rPr lang="en-US" dirty="0" smtClean="0"/>
              <a:t>Sharing of screens and files</a:t>
            </a:r>
          </a:p>
          <a:p>
            <a:pPr lvl="1"/>
            <a:r>
              <a:rPr lang="en-US" dirty="0" smtClean="0"/>
              <a:t>Some allow polling of students</a:t>
            </a:r>
          </a:p>
          <a:p>
            <a:pPr lvl="1"/>
            <a:r>
              <a:rPr lang="en-US" dirty="0" smtClean="0"/>
              <a:t>Remote control of student machines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47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1725" y="1623218"/>
            <a:ext cx="8229600" cy="4525963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hlinkClick r:id="rId2"/>
              </a:rPr>
              <a:t>Prezi</a:t>
            </a:r>
            <a:r>
              <a:rPr lang="en-US" dirty="0" smtClean="0">
                <a:hlinkClick r:id="rId3"/>
              </a:rPr>
              <a:t>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Google Drive Presentation Tool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err="1" smtClean="0">
                <a:hlinkClick r:id="rId4"/>
              </a:rPr>
              <a:t>Voki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>
                <a:hlinkClick r:id="rId5"/>
              </a:rPr>
              <a:t>Glogster.com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>
                <a:hlinkClick r:id="rId6"/>
              </a:rPr>
              <a:t>SlideRocket.com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>
                <a:hlinkClick r:id="rId7"/>
              </a:rPr>
              <a:t>SlideShare.net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4076267"/>
            <a:ext cx="28003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30" y="1752600"/>
            <a:ext cx="120015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66" y="3091295"/>
            <a:ext cx="9715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876800"/>
            <a:ext cx="20193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880" y="5876059"/>
            <a:ext cx="184785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43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Wikis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Blog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1026" name="Picture 2" descr="http://www.thevarguy.com/wp-content/uploads/2011/04/collaboration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927" y="990600"/>
            <a:ext cx="4343400" cy="378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3395675"/>
            <a:ext cx="240030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1732684"/>
            <a:ext cx="14573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4" y="2362200"/>
            <a:ext cx="18002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686050"/>
            <a:ext cx="147637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69" y="4200551"/>
            <a:ext cx="142875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94" y="5105400"/>
            <a:ext cx="157162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063" y="4240383"/>
            <a:ext cx="20193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12" y="5381625"/>
            <a:ext cx="20383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37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 Electronically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8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Rubrics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RubiStar</a:t>
            </a:r>
            <a:r>
              <a:rPr lang="en-US" dirty="0" smtClean="0"/>
              <a:t> (</a:t>
            </a:r>
            <a:r>
              <a:rPr lang="en-US" dirty="0">
                <a:hlinkClick r:id="rId2"/>
              </a:rPr>
              <a:t>http://rubistar.4teachers.org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)</a:t>
            </a:r>
          </a:p>
          <a:p>
            <a:r>
              <a:rPr lang="en-US" dirty="0" smtClean="0"/>
              <a:t>Rubric Maker (</a:t>
            </a:r>
            <a:r>
              <a:rPr lang="en-US" dirty="0">
                <a:hlinkClick r:id="rId3"/>
              </a:rPr>
              <a:t>http://www.teach-nology.com/web_tools/rubrics/research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)</a:t>
            </a:r>
          </a:p>
          <a:p>
            <a:r>
              <a:rPr lang="en-US" dirty="0" smtClean="0"/>
              <a:t>Attach rubrics to student work that is turned in electronically.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3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Available in Word and Adobe Acrobat</a:t>
            </a:r>
          </a:p>
          <a:p>
            <a:r>
              <a:rPr lang="en-US" dirty="0" smtClean="0"/>
              <a:t>Instruct students on how you want document saved</a:t>
            </a:r>
          </a:p>
          <a:p>
            <a:r>
              <a:rPr lang="en-US" dirty="0" smtClean="0"/>
              <a:t>Make notes and show corrections using comment features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6 Things you should know about MS Word</a:t>
            </a:r>
            <a:endParaRPr lang="en-US" dirty="0"/>
          </a:p>
        </p:txBody>
      </p:sp>
      <p:pic>
        <p:nvPicPr>
          <p:cNvPr id="2052" name="Picture 4" descr="https://encrypted-tbn1.gstatic.com/images?q=tbn:ANd9GcRKHY3pBEKmA-dzcCNCCHTdoOXPlV0eMmIOLTA74eTueu5hHq3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971800"/>
            <a:ext cx="6324600" cy="198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95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Blackboard </a:t>
            </a:r>
            <a:r>
              <a:rPr lang="en-US" dirty="0" err="1" smtClean="0">
                <a:hlinkClick r:id="rId2"/>
              </a:rPr>
              <a:t>Coursesites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Edmodo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Moodle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146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0"/>
            <a:ext cx="3933825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4397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TC101790490[[fn=Decatur]]</Template>
  <TotalTime>1192</TotalTime>
  <Words>242</Words>
  <Application>Microsoft Office PowerPoint</Application>
  <PresentationFormat>On-screen Show (4:3)</PresentationFormat>
  <Paragraphs>81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Decatur</vt:lpstr>
      <vt:lpstr>Going Paperless in the Classroom</vt:lpstr>
      <vt:lpstr>Benefits of Going Paperless</vt:lpstr>
      <vt:lpstr>Communication</vt:lpstr>
      <vt:lpstr>Cloud Storage &amp; Class Management</vt:lpstr>
      <vt:lpstr>Google Drive</vt:lpstr>
      <vt:lpstr>DropBox.com</vt:lpstr>
      <vt:lpstr>Stoneware</vt:lpstr>
      <vt:lpstr>Classroom Management Software</vt:lpstr>
      <vt:lpstr>Online Presentations</vt:lpstr>
      <vt:lpstr>Collaboration</vt:lpstr>
      <vt:lpstr>Grading Electronically</vt:lpstr>
      <vt:lpstr>Rubrics</vt:lpstr>
      <vt:lpstr>Using Comments</vt:lpstr>
      <vt:lpstr>Online Tools</vt:lpstr>
    </vt:vector>
  </TitlesOfParts>
  <Company>Pasadena ISD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Going Paperless in the Classroom</dc:title>
  <dc:creator>Elaine Baker</dc:creator>
  <cp:lastModifiedBy>Paula Sklenarik</cp:lastModifiedBy>
  <cp:revision>31</cp:revision>
  <dcterms:created xsi:type="dcterms:W3CDTF">2013-11-11T14:43:23Z</dcterms:created>
  <dcterms:modified xsi:type="dcterms:W3CDTF">2013-11-12T17:32:35Z</dcterms:modified>
</cp:coreProperties>
</file>