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0A1A97B0" ContentType="image/p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98" r:id="rId2"/>
  </p:sldMasterIdLst>
  <p:notesMasterIdLst>
    <p:notesMasterId r:id="rId8"/>
  </p:notesMasterIdLst>
  <p:handoutMasterIdLst>
    <p:handoutMasterId r:id="rId9"/>
  </p:handoutMasterIdLst>
  <p:sldIdLst>
    <p:sldId id="264" r:id="rId3"/>
    <p:sldId id="276" r:id="rId4"/>
    <p:sldId id="278" r:id="rId5"/>
    <p:sldId id="268" r:id="rId6"/>
    <p:sldId id="279" r:id="rId7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9" pos="3839" userDrawn="1">
          <p15:clr>
            <a:srgbClr val="A4A3A4"/>
          </p15:clr>
        </p15:guide>
        <p15:guide id="10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howGuides="1">
      <p:cViewPr varScale="1">
        <p:scale>
          <a:sx n="84" d="100"/>
          <a:sy n="84" d="100"/>
        </p:scale>
        <p:origin x="86" y="115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1986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73C59C-4E16-4A64-A766-34DB213E11B3}" type="datetimeFigureOut">
              <a:rPr lang="en-US">
                <a:solidFill>
                  <a:schemeClr val="tx2"/>
                </a:solidFill>
              </a:rPr>
              <a:t>7/30/2015</a:t>
            </a:fld>
            <a:endParaRPr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D77566-CD65-4859-9FA1-43956DC85B8C}" type="slidenum">
              <a:rPr>
                <a:solidFill>
                  <a:schemeClr val="tx2"/>
                </a:solidFill>
              </a:rPr>
              <a:t>‹#›</a:t>
            </a:fld>
            <a:endParaRPr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798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95CF31C-F757-429C-A789-86504F04C3BE}" type="datetimeFigureOut">
              <a:rPr lang="en-US"/>
              <a:pPr/>
              <a:t>7/30/2015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8796F01-7154-41E0-B48B-A6921757531A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07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5651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1697" y="1871132"/>
            <a:ext cx="6813894" cy="1515533"/>
          </a:xfrm>
        </p:spPr>
        <p:txBody>
          <a:bodyPr anchor="b">
            <a:noAutofit/>
          </a:bodyPr>
          <a:lstStyle>
            <a:lvl1pPr algn="ctr">
              <a:defRPr sz="5398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1697" y="3657597"/>
            <a:ext cx="6813894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099">
                <a:solidFill>
                  <a:schemeClr val="tx1"/>
                </a:solidFill>
              </a:defRPr>
            </a:lvl1pPr>
            <a:lvl2pPr marL="4570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1154" y="5037663"/>
            <a:ext cx="897233" cy="279400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7/30/2015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1696" y="5037663"/>
            <a:ext cx="5213277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4568" y="5037663"/>
            <a:ext cx="551023" cy="27940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1698" y="3522131"/>
            <a:ext cx="681389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2681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5806" y="2421466"/>
            <a:ext cx="940484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A30F4-0B4E-4E4B-BC36-C30CD13F4E17}" type="datetimeFigureOut">
              <a:rPr lang="en-US" smtClean="0"/>
              <a:t>7/30/2015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0BA0E-20D0-4E7C-B286-26C960A67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446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4544" y="1752606"/>
            <a:ext cx="8156563" cy="1822514"/>
          </a:xfrm>
        </p:spPr>
        <p:txBody>
          <a:bodyPr anchor="b">
            <a:normAutofit/>
          </a:bodyPr>
          <a:lstStyle>
            <a:lvl1pPr algn="ctr">
              <a:defRPr sz="4399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4542" y="3846052"/>
            <a:ext cx="8156565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399">
                <a:solidFill>
                  <a:schemeClr val="tx1"/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7/30/2015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199" y="3710585"/>
            <a:ext cx="816125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2073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110" y="2560320"/>
            <a:ext cx="4717075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9734" y="2560320"/>
            <a:ext cx="4717075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 smtClean="0"/>
              <a:t>7/30/2015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395806" y="2421466"/>
            <a:ext cx="940484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7111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063" y="2658533"/>
            <a:ext cx="4717075" cy="576262"/>
          </a:xfrm>
        </p:spPr>
        <p:txBody>
          <a:bodyPr anchor="b">
            <a:noAutofit/>
          </a:bodyPr>
          <a:lstStyle>
            <a:lvl1pPr marL="0" indent="0">
              <a:buNone/>
              <a:defRPr sz="2799" b="0">
                <a:solidFill>
                  <a:schemeClr val="accent1"/>
                </a:solidFill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063" y="3243263"/>
            <a:ext cx="4717075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9062" y="2658533"/>
            <a:ext cx="4717075" cy="576262"/>
          </a:xfrm>
        </p:spPr>
        <p:txBody>
          <a:bodyPr anchor="b">
            <a:noAutofit/>
          </a:bodyPr>
          <a:lstStyle>
            <a:lvl1pPr marL="0" indent="0">
              <a:buNone/>
              <a:defRPr sz="2799" b="0">
                <a:solidFill>
                  <a:schemeClr val="accent1"/>
                </a:solidFill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9062" y="3243263"/>
            <a:ext cx="4717075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 smtClean="0"/>
              <a:t>7/30/2015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5806" y="2421466"/>
            <a:ext cx="940484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2539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 smtClean="0"/>
              <a:t>7/30/2015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5806" y="2421466"/>
            <a:ext cx="940484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928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 smtClean="0"/>
              <a:t>7/30/2015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840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474" y="1388534"/>
            <a:ext cx="3717487" cy="1371600"/>
          </a:xfrm>
        </p:spPr>
        <p:txBody>
          <a:bodyPr anchor="b">
            <a:normAutofit/>
          </a:bodyPr>
          <a:lstStyle>
            <a:lvl1pPr algn="ctr">
              <a:defRPr sz="2399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7257" y="982132"/>
            <a:ext cx="5468042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474" y="3031065"/>
            <a:ext cx="3717487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F754-515F-40B9-8D24-D54D5825B3D0}" type="datetimeFigureOut">
              <a:rPr lang="en-US" smtClean="0"/>
              <a:t>7/30/2015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5805" y="2912533"/>
            <a:ext cx="35135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4760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061" y="1883832"/>
            <a:ext cx="6240191" cy="1371600"/>
          </a:xfrm>
        </p:spPr>
        <p:txBody>
          <a:bodyPr anchor="b">
            <a:normAutofit/>
          </a:bodyPr>
          <a:lstStyle>
            <a:lvl1pPr algn="ctr">
              <a:defRPr sz="2799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2724" y="1041400"/>
            <a:ext cx="3062549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063" indent="0">
              <a:buNone/>
              <a:defRPr sz="1600"/>
            </a:lvl2pPr>
            <a:lvl3pPr marL="914126" indent="0">
              <a:buNone/>
              <a:defRPr sz="1600"/>
            </a:lvl3pPr>
            <a:lvl4pPr marL="1371189" indent="0">
              <a:buNone/>
              <a:defRPr sz="1600"/>
            </a:lvl4pPr>
            <a:lvl5pPr marL="1828251" indent="0">
              <a:buNone/>
              <a:defRPr sz="1600"/>
            </a:lvl5pPr>
            <a:lvl6pPr marL="2285314" indent="0">
              <a:buNone/>
              <a:defRPr sz="1600"/>
            </a:lvl6pPr>
            <a:lvl7pPr marL="2742377" indent="0">
              <a:buNone/>
              <a:defRPr sz="1600"/>
            </a:lvl7pPr>
            <a:lvl8pPr marL="3199440" indent="0">
              <a:buNone/>
              <a:defRPr sz="1600"/>
            </a:lvl8pPr>
            <a:lvl9pPr marL="3656503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061" y="3255432"/>
            <a:ext cx="624019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799"/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F754-515F-40B9-8D24-D54D5825B3D0}" type="datetimeFigureOut">
              <a:rPr lang="en-US" smtClean="0"/>
              <a:t>7/30/2015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485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064" y="4815415"/>
            <a:ext cx="9607163" cy="566738"/>
          </a:xfrm>
        </p:spPr>
        <p:txBody>
          <a:bodyPr anchor="b">
            <a:normAutofit/>
          </a:bodyPr>
          <a:lstStyle>
            <a:lvl1pPr algn="ctr">
              <a:defRPr sz="2399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156" y="1041400"/>
            <a:ext cx="10103340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063" indent="0">
              <a:buNone/>
              <a:defRPr sz="1600"/>
            </a:lvl2pPr>
            <a:lvl3pPr marL="914126" indent="0">
              <a:buNone/>
              <a:defRPr sz="1600"/>
            </a:lvl3pPr>
            <a:lvl4pPr marL="1371189" indent="0">
              <a:buNone/>
              <a:defRPr sz="1600"/>
            </a:lvl4pPr>
            <a:lvl5pPr marL="1828251" indent="0">
              <a:buNone/>
              <a:defRPr sz="1600"/>
            </a:lvl5pPr>
            <a:lvl6pPr marL="2285314" indent="0">
              <a:buNone/>
              <a:defRPr sz="1600"/>
            </a:lvl6pPr>
            <a:lvl7pPr marL="2742377" indent="0">
              <a:buNone/>
              <a:defRPr sz="1600"/>
            </a:lvl7pPr>
            <a:lvl8pPr marL="3199440" indent="0">
              <a:buNone/>
              <a:defRPr sz="1600"/>
            </a:lvl8pPr>
            <a:lvl9pPr marL="3656503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064" y="5382153"/>
            <a:ext cx="9607163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 smtClean="0"/>
              <a:pPr/>
              <a:t>7/30/2015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1125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528" y="982132"/>
            <a:ext cx="9590234" cy="2954868"/>
          </a:xfrm>
        </p:spPr>
        <p:txBody>
          <a:bodyPr anchor="ctr">
            <a:normAutofit/>
          </a:bodyPr>
          <a:lstStyle>
            <a:lvl1pPr algn="ctr">
              <a:defRPr sz="3199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528" y="4343400"/>
            <a:ext cx="9590234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999">
                <a:solidFill>
                  <a:schemeClr val="tx1"/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 smtClean="0"/>
              <a:pPr/>
              <a:t>7/30/2015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5806" y="4140199"/>
            <a:ext cx="940484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40181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5836" y="982132"/>
            <a:ext cx="9293977" cy="2370668"/>
          </a:xfrm>
        </p:spPr>
        <p:txBody>
          <a:bodyPr anchor="ctr">
            <a:normAutofit/>
          </a:bodyPr>
          <a:lstStyle>
            <a:lvl1pPr algn="ctr">
              <a:defRPr sz="3199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376" y="3352800"/>
            <a:ext cx="8836900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999"/>
            </a:lvl1pPr>
            <a:lvl2pPr marL="457063" indent="0">
              <a:buFontTx/>
              <a:buNone/>
              <a:defRPr/>
            </a:lvl2pPr>
            <a:lvl3pPr marL="914126" indent="0">
              <a:buFontTx/>
              <a:buNone/>
              <a:defRPr/>
            </a:lvl3pPr>
            <a:lvl4pPr marL="1371189" indent="0">
              <a:buFontTx/>
              <a:buNone/>
              <a:defRPr/>
            </a:lvl4pPr>
            <a:lvl5pPr marL="1828251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064" y="4343400"/>
            <a:ext cx="9607163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999">
                <a:solidFill>
                  <a:schemeClr val="tx1"/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 smtClean="0"/>
              <a:pPr/>
              <a:t>7/30/2015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1789" y="879961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/>
          <a:p>
            <a:pPr lvl="0"/>
            <a:r>
              <a:rPr lang="en-US" sz="7998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597507" y="2827870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/>
          <a:p>
            <a:pPr lvl="0" algn="r"/>
            <a:r>
              <a:rPr lang="en-US" sz="7998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5806" y="4140199"/>
            <a:ext cx="940484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07658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065" y="3308581"/>
            <a:ext cx="9607165" cy="1468800"/>
          </a:xfrm>
        </p:spPr>
        <p:txBody>
          <a:bodyPr anchor="b">
            <a:normAutofit/>
          </a:bodyPr>
          <a:lstStyle>
            <a:lvl1pPr algn="l">
              <a:defRPr sz="3199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064" y="4777381"/>
            <a:ext cx="9607165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999">
                <a:solidFill>
                  <a:schemeClr val="tx1"/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 smtClean="0"/>
              <a:pPr/>
              <a:t>7/30/2015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1632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5836" y="982132"/>
            <a:ext cx="9293977" cy="2243668"/>
          </a:xfrm>
        </p:spPr>
        <p:txBody>
          <a:bodyPr anchor="ctr">
            <a:normAutofit/>
          </a:bodyPr>
          <a:lstStyle>
            <a:lvl1pPr algn="ctr">
              <a:defRPr sz="3199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064" y="3639312"/>
            <a:ext cx="9607165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399">
                <a:solidFill>
                  <a:schemeClr val="tx1"/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064" y="4529667"/>
            <a:ext cx="9607165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799">
                <a:solidFill>
                  <a:schemeClr val="tx1"/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 smtClean="0"/>
              <a:pPr/>
              <a:t>7/30/2015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1789" y="879961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/>
          <a:p>
            <a:pPr lvl="0"/>
            <a:r>
              <a:rPr lang="en-US" sz="7998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97507" y="2599261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/>
          <a:p>
            <a:pPr lvl="0" algn="r"/>
            <a:r>
              <a:rPr lang="en-US" sz="7998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5806" y="3429000"/>
            <a:ext cx="940484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78153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064" y="982132"/>
            <a:ext cx="9607163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064" y="3630168"/>
            <a:ext cx="9607165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799">
                <a:solidFill>
                  <a:schemeClr val="tx1"/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063" y="4470400"/>
            <a:ext cx="9607167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799">
                <a:solidFill>
                  <a:schemeClr val="tx1"/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 smtClean="0"/>
              <a:pPr/>
              <a:t>7/30/2015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5806" y="3429000"/>
            <a:ext cx="940484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8066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B6C2-1084-4AED-A74A-DF028B0094EA}" type="datetimeFigureOut">
              <a:rPr lang="en-US" smtClean="0"/>
              <a:t>7/30/2015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5806" y="2421466"/>
            <a:ext cx="940484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5784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7013" y="982132"/>
            <a:ext cx="1890403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061" y="982132"/>
            <a:ext cx="7431089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B6C2-1084-4AED-A74A-DF028B0094EA}" type="datetimeFigureOut">
              <a:rPr lang="en-US" smtClean="0"/>
              <a:t>7/30/2015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1582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3444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1"/>
            <a:ext cx="12185651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065" y="982133"/>
            <a:ext cx="95986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064" y="2556932"/>
            <a:ext cx="95986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5241" y="5969000"/>
            <a:ext cx="15997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DD204D1-F9BD-4643-8480-6EA41EB484F1}" type="datetimeFigureOut">
              <a:rPr lang="en-US" smtClean="0"/>
              <a:pPr/>
              <a:t>7/30/2015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064" y="5969000"/>
            <a:ext cx="73039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1205" y="5969000"/>
            <a:ext cx="542556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625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  <p:sldLayoutId id="2147483714" r:id="rId16"/>
    <p:sldLayoutId id="2147483715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457063" rtl="0" eaLnBrk="1" latinLnBrk="0" hangingPunct="1">
        <a:spcBef>
          <a:spcPct val="0"/>
        </a:spcBef>
        <a:buNone/>
        <a:defRPr sz="4399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664" indent="-285664" algn="l" defTabSz="457063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399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727" indent="-285664" algn="l" defTabSz="457063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999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199790" indent="-285664" algn="l" defTabSz="457063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799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2587" indent="-171399" algn="l" defTabSz="457063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1999650" indent="-171399" algn="l" defTabSz="457063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3846" indent="-228531" algn="l" defTabSz="457063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0908" indent="-228531" algn="l" defTabSz="457063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7971" indent="-228531" algn="l" defTabSz="457063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5034" indent="-228531" algn="l" defTabSz="457063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pasadenaisd.lib.overdrive.com/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0A1A97B0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asadenatx.libraryreserve.com/" TargetMode="External"/><Relationship Id="rId2" Type="http://schemas.openxmlformats.org/officeDocument/2006/relationships/hyperlink" Target="http://pasadenaisd.libguides.com/" TargetMode="Externa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eBooks with </a:t>
            </a:r>
            <a:r>
              <a:rPr lang="en-US" dirty="0" err="1" smtClean="0"/>
              <a:t>OverDrive</a:t>
            </a:r>
            <a:endParaRPr lang="en-US" dirty="0"/>
          </a:p>
        </p:txBody>
      </p:sp>
      <p:pic>
        <p:nvPicPr>
          <p:cNvPr id="1026" name="Picture 2" descr="http://partners.overdrive.com/wp-content/uploads/2014/06/omcIco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3612" y="3657600"/>
            <a:ext cx="1643063" cy="1643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0340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</a:t>
            </a:r>
            <a:r>
              <a:rPr lang="en-US" dirty="0" err="1" smtClean="0"/>
              <a:t>OverDrive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/>
              <a:t>OverDrive</a:t>
            </a:r>
            <a:r>
              <a:rPr lang="en-US" b="1" dirty="0" smtClean="0"/>
              <a:t> </a:t>
            </a:r>
            <a:r>
              <a:rPr lang="en-US" b="1" dirty="0"/>
              <a:t>is an app that lets the user borrow e-books through participating school and public libraries.  </a:t>
            </a:r>
          </a:p>
          <a:p>
            <a:r>
              <a:rPr lang="en-US" b="1" dirty="0" smtClean="0"/>
              <a:t>Pasadena </a:t>
            </a:r>
            <a:r>
              <a:rPr lang="en-US" b="1" dirty="0"/>
              <a:t>ISD has purchased e-books and has set up a digital library so that students and any educator in the district can borrow books through this app.</a:t>
            </a:r>
          </a:p>
          <a:p>
            <a:r>
              <a:rPr lang="en-US" b="1" dirty="0" smtClean="0"/>
              <a:t>E-books </a:t>
            </a:r>
            <a:r>
              <a:rPr lang="en-US" b="1" dirty="0"/>
              <a:t>are purchased by individual campuses and district wide through the Libraries and Textbook office.  </a:t>
            </a:r>
            <a:r>
              <a:rPr lang="en-US" b="1" dirty="0" smtClean="0"/>
              <a:t>campuses</a:t>
            </a: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711182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Getting In To </a:t>
            </a:r>
            <a:r>
              <a:rPr lang="en-US" dirty="0" err="1" smtClean="0"/>
              <a:t>OverDrive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1298110" y="2560320"/>
            <a:ext cx="4948702" cy="3310128"/>
          </a:xfrm>
        </p:spPr>
        <p:txBody>
          <a:bodyPr/>
          <a:lstStyle/>
          <a:p>
            <a:r>
              <a:rPr lang="en-US" dirty="0" smtClean="0">
                <a:hlinkClick r:id="rId2"/>
              </a:rPr>
              <a:t>http://pasadenaisd.lib.overdrive.com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973464" y="2819400"/>
            <a:ext cx="3808749" cy="293746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012" y="3124200"/>
            <a:ext cx="3364760" cy="28956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579812" y="4495800"/>
            <a:ext cx="1371600" cy="82794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Or Staff ID #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989652" y="5108305"/>
            <a:ext cx="18275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Unable to do this on a Kindle as of now.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6860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Reading eBooks in </a:t>
            </a:r>
            <a:r>
              <a:rPr lang="en-US" dirty="0" err="1" smtClean="0"/>
              <a:t>OverDrive</a:t>
            </a:r>
            <a:r>
              <a:rPr lang="en-US" sz="2000" dirty="0"/>
              <a:t> </a:t>
            </a:r>
            <a:r>
              <a:rPr lang="en-US" sz="2000" dirty="0"/>
              <a:t/>
            </a:r>
            <a:br>
              <a:rPr lang="en-US" sz="2000" dirty="0"/>
            </a:br>
            <a:endParaRPr lang="en-US" sz="20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Add The </a:t>
            </a:r>
            <a:r>
              <a:rPr lang="en-US" dirty="0" err="1" smtClean="0"/>
              <a:t>OverDrive</a:t>
            </a:r>
            <a:r>
              <a:rPr lang="en-US" dirty="0" smtClean="0"/>
              <a:t> App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	For help go to: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://pasadenaisd.libguides.com</a:t>
            </a:r>
            <a:r>
              <a:rPr lang="en-US" dirty="0" smtClean="0">
                <a:hlinkClick r:id="rId2"/>
              </a:rPr>
              <a:t>/</a:t>
            </a:r>
            <a:r>
              <a:rPr lang="en-US" dirty="0" smtClean="0"/>
              <a:t> 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Choose the </a:t>
            </a:r>
            <a:r>
              <a:rPr lang="en-US" dirty="0" err="1" smtClean="0"/>
              <a:t>OverDrive</a:t>
            </a:r>
            <a:r>
              <a:rPr lang="en-US" dirty="0" smtClean="0"/>
              <a:t> Tab</a:t>
            </a:r>
            <a:endParaRPr lang="en-US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Read in Your Browser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 Log in from any web browser to:</a:t>
            </a:r>
          </a:p>
          <a:p>
            <a:pPr marL="0" indent="0">
              <a:buNone/>
            </a:pPr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pasadenatx.libraryreserve.com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Bookmark the website for future use.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6948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to Contact: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If you need any additional help see your campus librarian or you are welcome to contact me at any time.</a:t>
            </a:r>
          </a:p>
          <a:p>
            <a:endParaRPr lang="en-US" dirty="0"/>
          </a:p>
          <a:p>
            <a:pPr lvl="3"/>
            <a:r>
              <a:rPr lang="en-US" sz="2000" b="1" dirty="0" smtClean="0">
                <a:latin typeface="a song for jennifer" pitchFamily="2" charset="0"/>
              </a:rPr>
              <a:t>Thank you!</a:t>
            </a:r>
          </a:p>
          <a:p>
            <a:pPr lvl="4"/>
            <a:r>
              <a:rPr lang="en-US" sz="2000" b="1" dirty="0" smtClean="0">
                <a:latin typeface="a song for jennifer" pitchFamily="2" charset="0"/>
              </a:rPr>
              <a:t>Elaine Baker</a:t>
            </a:r>
          </a:p>
          <a:p>
            <a:pPr lvl="4"/>
            <a:r>
              <a:rPr lang="en-US" sz="2000" b="1" dirty="0" smtClean="0">
                <a:latin typeface="a song for jennifer" pitchFamily="2" charset="0"/>
              </a:rPr>
              <a:t>Librarian, Pasadena High School</a:t>
            </a:r>
          </a:p>
          <a:p>
            <a:pPr lvl="4"/>
            <a:r>
              <a:rPr lang="en-US" sz="2000" b="1" dirty="0" smtClean="0">
                <a:latin typeface="a song for jennifer" pitchFamily="2" charset="0"/>
              </a:rPr>
              <a:t>ebaker@pasadenaisd.org</a:t>
            </a:r>
          </a:p>
          <a:p>
            <a:pPr lvl="4"/>
            <a:r>
              <a:rPr lang="en-US" sz="2000" b="1" dirty="0" smtClean="0">
                <a:latin typeface="a song for jennifer" pitchFamily="2" charset="0"/>
              </a:rPr>
              <a:t>(713)740-0310</a:t>
            </a:r>
          </a:p>
          <a:p>
            <a:pPr lvl="4"/>
            <a:r>
              <a:rPr lang="en-US" sz="2000" b="1" dirty="0" smtClean="0">
                <a:latin typeface="a song for jennifer" pitchFamily="2" charset="0"/>
              </a:rPr>
              <a:t>X01232</a:t>
            </a:r>
            <a:endParaRPr lang="en-US" sz="2000" b="1" dirty="0">
              <a:latin typeface="a song for jennifer" pitchFamily="2" charset="0"/>
            </a:endParaRPr>
          </a:p>
        </p:txBody>
      </p:sp>
      <p:pic>
        <p:nvPicPr>
          <p:cNvPr id="4" name="Picture 3" descr="Pasadena Eagles img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4536" y="4876800"/>
            <a:ext cx="781876" cy="914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756180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ppt/theme/theme2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E1B558C7-619B-49BE-9097-7FCBDADD4EC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0</TotalTime>
  <Words>116</Words>
  <Application>Microsoft Office PowerPoint</Application>
  <PresentationFormat>Custom</PresentationFormat>
  <Paragraphs>27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 song for jennifer</vt:lpstr>
      <vt:lpstr>Arial</vt:lpstr>
      <vt:lpstr>Century Gothic</vt:lpstr>
      <vt:lpstr>Garamond</vt:lpstr>
      <vt:lpstr>Organic</vt:lpstr>
      <vt:lpstr>eBooks with OverDrive</vt:lpstr>
      <vt:lpstr>What Is OverDrive?</vt:lpstr>
      <vt:lpstr>Getting In To OverDrive</vt:lpstr>
      <vt:lpstr>Reading eBooks in OverDrive  </vt:lpstr>
      <vt:lpstr>Who to Contact: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2015-07-30T15:21:27Z</dcterms:created>
  <dcterms:modified xsi:type="dcterms:W3CDTF">2015-07-30T16:38:34Z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TC027879409991</vt:lpwstr>
  </property>
</Properties>
</file>